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1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8" r:id="rId6"/>
    <p:sldId id="260" r:id="rId7"/>
    <p:sldId id="265" r:id="rId8"/>
    <p:sldId id="261" r:id="rId9"/>
    <p:sldId id="262" r:id="rId10"/>
    <p:sldId id="263" r:id="rId11"/>
    <p:sldId id="264" r:id="rId12"/>
  </p:sldIdLst>
  <p:sldSz cx="9144000" cy="6858000" type="screen4x3"/>
  <p:notesSz cx="6794500" cy="9931400"/>
  <p:defaultTextStyle>
    <a:defPPr rtl="0"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é LE LOC'H" initials="RLL" lastIdx="2" clrIdx="0">
    <p:extLst>
      <p:ext uri="{19B8F6BF-5375-455C-9EA6-DF929625EA0E}">
        <p15:presenceInfo xmlns:p15="http://schemas.microsoft.com/office/powerpoint/2012/main" userId="René LE LOC'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E8F97D-D846-4241-824C-B26F1280D34E}" v="1247" dt="2023-10-04T10:59:06.3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5" autoAdjust="0"/>
    <p:restoredTop sz="96720" autoAdjust="0"/>
  </p:normalViewPr>
  <p:slideViewPr>
    <p:cSldViewPr snapToGrid="0">
      <p:cViewPr varScale="1">
        <p:scale>
          <a:sx n="119" d="100"/>
          <a:sy n="119" d="100"/>
        </p:scale>
        <p:origin x="127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79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2A76F12D-2985-47C3-A07C-9F03DD159D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4F83A19-1DC2-46DB-B3A1-ECF7C417E9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8646" y="0"/>
            <a:ext cx="2944283" cy="498295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pPr rtl="0"/>
            <a:fld id="{67021988-A88A-419C-B25D-C34E33840B2E}" type="datetime1">
              <a:rPr lang="fr-FR" smtClean="0"/>
              <a:t>07/02/2025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3D6289-F1C3-4041-A186-E428808BD1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E17ECA2-D3CC-4290-9914-977FED6D365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8646" y="9433107"/>
            <a:ext cx="2944283" cy="498294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pPr rtl="0"/>
            <a:fld id="{20D98A85-43CB-4CDC-8FF1-647F52B29F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10913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646" y="0"/>
            <a:ext cx="2944283" cy="498295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pPr rtl="0"/>
            <a:fld id="{F60328DC-DB67-4566-97B7-20ADFA41317F}" type="datetime1">
              <a:rPr lang="fr-FR" noProof="0" smtClean="0"/>
              <a:t>07/02/2025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9487"/>
            <a:ext cx="5435600" cy="3910489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646" y="9433107"/>
            <a:ext cx="2944283" cy="498294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pPr rtl="0"/>
            <a:fld id="{CF3B4569-3B6E-468D-B981-DA515F47BCE4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382088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63638" y="1241425"/>
            <a:ext cx="4467225" cy="335121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F3B4569-3B6E-468D-B981-DA515F47BCE4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6569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F3B4569-3B6E-468D-B981-DA515F47BCE4}" type="slidenum">
              <a:rPr lang="fr-FR" noProof="0" smtClean="0"/>
              <a:t>2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293983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1E8A1-6DA8-4496-BCE8-03ED561CC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0" y="365760"/>
            <a:ext cx="7886700" cy="2890202"/>
          </a:xfrm>
        </p:spPr>
        <p:txBody>
          <a:bodyPr anchor="b">
            <a:normAutofit/>
          </a:bodyPr>
          <a:lstStyle>
            <a:lvl1pPr algn="l">
              <a:defRPr sz="49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24CCC-3D44-4BB5-AA35-A21607EF6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0" y="3506150"/>
            <a:ext cx="7886700" cy="2483488"/>
          </a:xfrm>
        </p:spPr>
        <p:txBody>
          <a:bodyPr/>
          <a:lstStyle>
            <a:lvl1pPr marL="0" indent="0" algn="l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F80F6-1855-44E9-BA95-5E00A06E7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5842-16F2-4B4B-80B1-3D346E428AFE}" type="datetime1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D7FFD-570A-4968-B943-AF87BB679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CE6A8-0665-4714-B241-6AFBA8C6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174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926EC-DC54-4882-9D58-F201EA25C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04E7C-4CBA-49AF-B24C-1A1FF51C2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3C727-C0C7-4BBA-9CF5-6C1FAC76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A34E-863E-48CF-83C0-845015C30DAD}" type="datetime1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03986-C5B4-4956-AC6F-4F36186B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5F941-E847-4C51-97D6-21066B26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64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0338D2-D9EE-4B67-97C1-08ABD5745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515386" y="365125"/>
            <a:ext cx="2999964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B1422-6C1E-4422-80E8-34B0092FB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469909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8B53C-3084-4BC0-A80E-DB41C04C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D720-F981-40F0-84F7-D6D91EED36CB}" type="datetime1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6BFDE-DC70-4A6E-90B8-337FC472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3578F-39AE-4F6F-9614-32EF672E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1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A8A8-ECDA-4018-ABB4-CC22892BE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0AE7C-51AF-4F0E-B5A3-8C7E1026C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28C09-A717-49AB-B60E-433BC469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1FFE-617C-477C-995F-BA064C138240}" type="datetime1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1A47A-6E5A-4754-8B43-9CE556160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CA1EB-7AC7-4F86-90C0-AA980D88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5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95957-C46F-4F17-BC8C-6507E676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365760"/>
            <a:ext cx="7886700" cy="3827868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9661B-6633-4C8B-8B9C-E514DF851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43817"/>
            <a:ext cx="7886700" cy="164583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274BF-C1CD-4709-B0A0-E9407DBE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D484-D89E-4A6B-A336-3C32B1EAF244}" type="datetime1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B94-0A5B-4B56-B0B1-1FF5580A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668A-35AE-4CDF-AC4C-2BEEA9EE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18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7F1FD-0E96-4963-9F09-92861572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9E5F0-B650-4AFF-B90E-23B378684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940876"/>
            <a:ext cx="3886200" cy="42360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1747B-302D-476E-8F4F-E4B114C66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940876"/>
            <a:ext cx="3886200" cy="4236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0577D-22F7-4958-BB3D-6C9265EA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3AAB6-4CE7-4B59-B3BB-8A4EAE59E2F6}" type="datetime1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C5B46-A8FB-4683-9618-3F6E0738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87BD-93E9-4181-9D7F-940C3E17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4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63D79-FA27-4567-9032-AF722733E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7C1BF-703F-4992-BB0C-EB1E579C7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951823"/>
            <a:ext cx="3868340" cy="823912"/>
          </a:xfrm>
        </p:spPr>
        <p:txBody>
          <a:bodyPr anchor="b"/>
          <a:lstStyle>
            <a:lvl1pPr marL="0" indent="0">
              <a:buNone/>
              <a:defRPr lang="en-US" sz="18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2FCE1-6DC0-43B5-8016-89FD4AF5A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954741"/>
            <a:ext cx="3868340" cy="32349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2FED7A-67D0-43CC-889A-25F884964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951823"/>
            <a:ext cx="3887391" cy="823912"/>
          </a:xfrm>
        </p:spPr>
        <p:txBody>
          <a:bodyPr anchor="b"/>
          <a:lstStyle>
            <a:lvl1pPr marL="0" indent="0">
              <a:buNone/>
              <a:defRPr lang="en-US" sz="18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1C176-48F2-44EC-B3A2-A144403D5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954741"/>
            <a:ext cx="3887391" cy="32349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9187B8-AC48-4FE7-8658-8A31E373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2E675-1B6B-4F45-9707-59B3D34FE31D}" type="datetime1">
              <a:rPr lang="en-US" smtClean="0"/>
              <a:t>2/7/2025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CAB465-E22E-45DC-89C9-406121BCE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F9D1CF-F964-4405-8677-5F9E2A02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748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3453-DD0F-41C0-8F4A-5DC343F5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4E6313-506F-4456-B3D9-D9655538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67CB0-AC00-4B58-A4A2-3667FFF2EA6B}" type="datetime1">
              <a:rPr lang="en-US" smtClean="0"/>
              <a:t>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26068-7707-41EC-93EF-A24CAF8FF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9C8A3C-8C01-4039-B47B-57D84975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661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92633-8C77-419D-B24D-2B3D44DB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883AD-DC55-40D0-ABDB-7A771ECB614A}" type="datetime1">
              <a:rPr lang="en-US" smtClean="0"/>
              <a:t>2/7/2025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149D59-0A88-4A14-A740-4CCD9B526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3DEF9-802F-444E-92D2-397862EE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2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3C20-3881-4F15-94F7-9D7B9F9E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3257550" cy="2971800"/>
          </a:xfrm>
        </p:spPr>
        <p:txBody>
          <a:bodyPr anchor="b">
            <a:noAutofit/>
          </a:bodyPr>
          <a:lstStyle>
            <a:lvl1pPr algn="l" defTabSz="685783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5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8F40F-6C2A-48EC-8F16-DA179A1DA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5980" y="457201"/>
            <a:ext cx="4350562" cy="540385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36B7E-D33D-48C7-97AC-5C0D9874F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3657603"/>
            <a:ext cx="3257550" cy="2211387"/>
          </a:xfrm>
        </p:spPr>
        <p:txBody>
          <a:bodyPr>
            <a:normAutofit/>
          </a:bodyPr>
          <a:lstStyle>
            <a:lvl1pPr marL="0" indent="0">
              <a:buNone/>
              <a:defRPr lang="en-US" sz="18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marL="0" lvl="0" indent="0" algn="l" defTabSz="685783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49BC5-FF58-463A-B4FA-F0F912F1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9DB3-8670-48B8-902C-92A927C2F4C9}" type="datetime1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072D7-4A2A-407F-A084-6AE8DD00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4C41C-C368-475C-BDC1-DC5B29C7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27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67B0-865B-44ED-9DFE-36C73B0C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3257550" cy="2971800"/>
          </a:xfrm>
        </p:spPr>
        <p:txBody>
          <a:bodyPr anchor="b">
            <a:noAutofit/>
          </a:bodyPr>
          <a:lstStyle>
            <a:lvl1pPr algn="l" defTabSz="685783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5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3C5CF7-138A-437C-9E0A-FF417997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71098" y="457201"/>
            <a:ext cx="4345444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17822-7770-4117-96A2-8D2FF0A01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3664424"/>
            <a:ext cx="3257550" cy="2204564"/>
          </a:xfrm>
        </p:spPr>
        <p:txBody>
          <a:bodyPr>
            <a:normAutofit/>
          </a:bodyPr>
          <a:lstStyle>
            <a:lvl1pPr marL="0" indent="0">
              <a:buNone/>
              <a:defRPr lang="en-US" sz="18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marL="0" lvl="0" indent="0" algn="l" defTabSz="685783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95030-39C7-4814-A766-1A3E094E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9DAD9-9878-488C-B33E-F93DFA7CE512}" type="datetime1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F02CD-DC87-47B6-96C4-F6470B1D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FF531-02C2-4C1D-A692-70403780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794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6818BD-D734-48A1-8CC0-609D11E5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D215A-D2A1-4903-A905-F8B06EF41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940878"/>
            <a:ext cx="7886700" cy="423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2B88A-7A1D-4AA1-8536-28DC13DBA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E0C1B-8845-44A3-8910-DDD64E36A6CC}" type="datetime1">
              <a:rPr lang="en-US" smtClean="0"/>
              <a:t>2/7/2025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FE925-0C4B-4BAE-9799-3A9D46D92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DAD54-E5C5-4D48-8592-BB22F0A85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60201-1C40-4B39-813D-5CD9493BAEE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78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794" r:id="rId6"/>
    <p:sldLayoutId id="2147483790" r:id="rId7"/>
    <p:sldLayoutId id="2147483791" r:id="rId8"/>
    <p:sldLayoutId id="2147483792" r:id="rId9"/>
    <p:sldLayoutId id="2147483793" r:id="rId10"/>
    <p:sldLayoutId id="2147483795" r:id="rId11"/>
  </p:sldLayoutIdLst>
  <p:hf hdr="0" ftr="0" dt="0"/>
  <p:txStyles>
    <p:titleStyle>
      <a:lvl1pPr algn="l" defTabSz="685783" rtl="0" eaLnBrk="1" latinLnBrk="0" hangingPunct="1">
        <a:lnSpc>
          <a:spcPct val="100000"/>
        </a:lnSpc>
        <a:spcBef>
          <a:spcPct val="0"/>
        </a:spcBef>
        <a:buNone/>
        <a:defRPr lang="en-US" sz="4050" kern="1200" smtClean="0">
          <a:gradFill>
            <a:gsLst>
              <a:gs pos="100000">
                <a:schemeClr val="tx2"/>
              </a:gs>
              <a:gs pos="0">
                <a:schemeClr val="accent1"/>
              </a:gs>
            </a:gsLst>
            <a:lin ang="0" scaled="1"/>
          </a:gradFill>
          <a:latin typeface="Aharoni" panose="02010803020104030203" pitchFamily="2" charset="-79"/>
          <a:ea typeface="+mn-ea"/>
          <a:cs typeface="Angsana New" panose="02020603050405020304" pitchFamily="18" charset="-34"/>
        </a:defRPr>
      </a:lvl1pPr>
    </p:titleStyle>
    <p:bodyStyle>
      <a:lvl1pPr marL="171446" indent="-171446" algn="l" defTabSz="685783" rtl="0" eaLnBrk="1" latinLnBrk="0" hangingPunct="1">
        <a:lnSpc>
          <a:spcPct val="110000"/>
        </a:lnSpc>
        <a:spcBef>
          <a:spcPts val="750"/>
        </a:spcBef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10000"/>
        </a:lnSpc>
        <a:spcBef>
          <a:spcPts val="375"/>
        </a:spcBef>
        <a:buClr>
          <a:schemeClr val="tx2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10000"/>
        </a:lnSpc>
        <a:spcBef>
          <a:spcPts val="375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10000"/>
        </a:lnSpc>
        <a:spcBef>
          <a:spcPts val="37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10000"/>
        </a:lnSpc>
        <a:spcBef>
          <a:spcPts val="37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president.du.crqc@gmail" TargetMode="External"/><Relationship Id="rId3" Type="http://schemas.openxmlformats.org/officeDocument/2006/relationships/hyperlink" Target="mailto:herry.guy@wanadoo.fr" TargetMode="External"/><Relationship Id="rId7" Type="http://schemas.openxmlformats.org/officeDocument/2006/relationships/hyperlink" Target="https://www.facebook.com/castvt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gilles.burel261@orange.fr" TargetMode="External"/><Relationship Id="rId5" Type="http://schemas.openxmlformats.org/officeDocument/2006/relationships/hyperlink" Target="mailto:yves.legall12@orange.fr" TargetMode="External"/><Relationship Id="rId4" Type="http://schemas.openxmlformats.org/officeDocument/2006/relationships/hyperlink" Target="mailto:antolenair@hotmail.fr" TargetMode="External"/><Relationship Id="rId9" Type="http://schemas.openxmlformats.org/officeDocument/2006/relationships/hyperlink" Target="https://www-mnvtt.fr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margant1@yahoo.fr" TargetMode="External"/><Relationship Id="rId3" Type="http://schemas.openxmlformats.org/officeDocument/2006/relationships/hyperlink" Target="mailto:contact@ploneis-cyclo.ovh" TargetMode="External"/><Relationship Id="rId7" Type="http://schemas.openxmlformats.org/officeDocument/2006/relationships/hyperlink" Target="mailto:anergervrasvtt@gmail.com" TargetMode="External"/><Relationship Id="rId2" Type="http://schemas.openxmlformats.org/officeDocument/2006/relationships/hyperlink" Target="https://www-mnvtt.fr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yclos.ergue@laposte.net" TargetMode="External"/><Relationship Id="rId5" Type="http://schemas.openxmlformats.org/officeDocument/2006/relationships/hyperlink" Target="mailto:kempervtt.club29@gmail.com" TargetMode="External"/><Relationship Id="rId4" Type="http://schemas.openxmlformats.org/officeDocument/2006/relationships/hyperlink" Target="mailto:Christian.deniel29@orange.fr" TargetMode="External"/><Relationship Id="rId9" Type="http://schemas.openxmlformats.org/officeDocument/2006/relationships/hyperlink" Target="mailto:herve.lemonnier2@free.f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veloclubfouesnant@gmail.com" TargetMode="External"/><Relationship Id="rId2" Type="http://schemas.openxmlformats.org/officeDocument/2006/relationships/hyperlink" Target="mailto:cycles-lebigot@wanadoo.fr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camfroutvttnature@gmail.co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taliercio.patrice@orange.fr" TargetMode="External"/><Relationship Id="rId2" Type="http://schemas.openxmlformats.org/officeDocument/2006/relationships/hyperlink" Target="mailto:contact@henchoukoz-vtt.fr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cc.saint.evarzec29@orange.fr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mailto:veloclubfouesnant@gmail.com" TargetMode="External"/><Relationship Id="rId3" Type="http://schemas.openxmlformats.org/officeDocument/2006/relationships/hyperlink" Target="mailto:philippe.madec29@orange.fr" TargetMode="External"/><Relationship Id="rId7" Type="http://schemas.openxmlformats.org/officeDocument/2006/relationships/hyperlink" Target="mailto:loiclegofftcc@gmail.com" TargetMode="External"/><Relationship Id="rId2" Type="http://schemas.openxmlformats.org/officeDocument/2006/relationships/hyperlink" Target="mailto:jeanpaulhenry@orange.fr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amfroutvttnature@gmail.com" TargetMode="External"/><Relationship Id="rId5" Type="http://schemas.openxmlformats.org/officeDocument/2006/relationships/hyperlink" Target="mailto:thierry.everaert@orange.fr" TargetMode="External"/><Relationship Id="rId4" Type="http://schemas.openxmlformats.org/officeDocument/2006/relationships/hyperlink" Target="mailto:president@cyclosbriec.or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jean.guillou@wanadoo.fr" TargetMode="External"/><Relationship Id="rId2" Type="http://schemas.openxmlformats.org/officeDocument/2006/relationships/hyperlink" Target="http://www.vtt.crozon.over-blog.com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andre.barre29@gmail.com" TargetMode="External"/><Relationship Id="rId4" Type="http://schemas.openxmlformats.org/officeDocument/2006/relationships/hyperlink" Target="mailto:president.du.crqc@gmail.co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president.du.crqc@gmail.com" TargetMode="External"/><Relationship Id="rId2" Type="http://schemas.openxmlformats.org/officeDocument/2006/relationships/hyperlink" Target="mailto:cyrilmeillouin@orange.fr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24" name="Picture 3" descr="Art 3D ondulé">
            <a:extLst>
              <a:ext uri="{FF2B5EF4-FFF2-40B4-BE49-F238E27FC236}">
                <a16:creationId xmlns:a16="http://schemas.microsoft.com/office/drawing/2014/main" id="{F074284F-DE08-4573-9415-3FAE56E75F2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prstClr val="white"/>
            </a:duotone>
            <a:alphaModFix amt="30000"/>
          </a:blip>
          <a:srcRect l="122" r="119" b="-1"/>
          <a:stretch/>
        </p:blipFill>
        <p:spPr>
          <a:xfrm>
            <a:off x="445770" y="1304733"/>
            <a:ext cx="5468710" cy="4248534"/>
          </a:xfrm>
          <a:prstGeom prst="rect">
            <a:avLst/>
          </a:prstGeom>
        </p:spPr>
      </p:pic>
      <p:pic>
        <p:nvPicPr>
          <p:cNvPr id="5" name="Image 4" descr="Une image contenant texte, Police, logo, cercle&#10;&#10;Description générée automatiquement">
            <a:extLst>
              <a:ext uri="{FF2B5EF4-FFF2-40B4-BE49-F238E27FC236}">
                <a16:creationId xmlns:a16="http://schemas.microsoft.com/office/drawing/2014/main" id="{F36C19CF-0715-855C-2D2B-6864D05A0D2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prstClr val="white"/>
            </a:duotone>
            <a:alphaModFix amt="30000"/>
          </a:blip>
          <a:srcRect l="12632" t="-831" r="59789" b="664"/>
          <a:stretch/>
        </p:blipFill>
        <p:spPr>
          <a:xfrm>
            <a:off x="5914481" y="1304734"/>
            <a:ext cx="2773241" cy="4255592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0752FD7-76EF-4EBF-8807-5A08A9C8EA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1" y="1131571"/>
            <a:ext cx="4831323" cy="2749275"/>
          </a:xfrm>
        </p:spPr>
        <p:txBody>
          <a:bodyPr rtlCol="0">
            <a:normAutofit/>
          </a:bodyPr>
          <a:lstStyle/>
          <a:p>
            <a:r>
              <a:rPr lang="fr-FR" dirty="0">
                <a:latin typeface="Aharoni"/>
                <a:cs typeface="Angsana New"/>
              </a:rPr>
              <a:t>Calendrier des randonnées 2025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C8D8C1-1062-49B2-BB56-D9F8E5DA6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1" y="4081789"/>
            <a:ext cx="4831323" cy="1341782"/>
          </a:xfrm>
        </p:spPr>
        <p:txBody>
          <a:bodyPr vert="horz" lIns="68580" tIns="34290" rIns="68580" bIns="34290" rtlCol="0" anchor="t">
            <a:normAutofit/>
          </a:bodyPr>
          <a:lstStyle/>
          <a:p>
            <a:r>
              <a:rPr lang="fr-FR" dirty="0"/>
              <a:t>CODEP 29 FFVELO Tél. 02 98 98 75 31</a:t>
            </a:r>
          </a:p>
          <a:p>
            <a:r>
              <a:rPr lang="fr-FR" dirty="0"/>
              <a:t>departement29@ffvelo.fr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16EF7F-C74D-4FF2-BA10-8213DE083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86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ce réservé du contenu 3">
            <a:extLst>
              <a:ext uri="{FF2B5EF4-FFF2-40B4-BE49-F238E27FC236}">
                <a16:creationId xmlns:a16="http://schemas.microsoft.com/office/drawing/2014/main" id="{69470A44-CAD6-4C29-A735-889D057116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4165122"/>
              </p:ext>
            </p:extLst>
          </p:nvPr>
        </p:nvGraphicFramePr>
        <p:xfrm>
          <a:off x="120709" y="135356"/>
          <a:ext cx="8902582" cy="6438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351">
                  <a:extLst>
                    <a:ext uri="{9D8B030D-6E8A-4147-A177-3AD203B41FA5}">
                      <a16:colId xmlns:a16="http://schemas.microsoft.com/office/drawing/2014/main" val="3254362655"/>
                    </a:ext>
                  </a:extLst>
                </a:gridCol>
                <a:gridCol w="1328982">
                  <a:extLst>
                    <a:ext uri="{9D8B030D-6E8A-4147-A177-3AD203B41FA5}">
                      <a16:colId xmlns:a16="http://schemas.microsoft.com/office/drawing/2014/main" val="441416222"/>
                    </a:ext>
                  </a:extLst>
                </a:gridCol>
                <a:gridCol w="1094456">
                  <a:extLst>
                    <a:ext uri="{9D8B030D-6E8A-4147-A177-3AD203B41FA5}">
                      <a16:colId xmlns:a16="http://schemas.microsoft.com/office/drawing/2014/main" val="1869229292"/>
                    </a:ext>
                  </a:extLst>
                </a:gridCol>
                <a:gridCol w="1375334">
                  <a:extLst>
                    <a:ext uri="{9D8B030D-6E8A-4147-A177-3AD203B41FA5}">
                      <a16:colId xmlns:a16="http://schemas.microsoft.com/office/drawing/2014/main" val="1354304045"/>
                    </a:ext>
                  </a:extLst>
                </a:gridCol>
                <a:gridCol w="849113">
                  <a:extLst>
                    <a:ext uri="{9D8B030D-6E8A-4147-A177-3AD203B41FA5}">
                      <a16:colId xmlns:a16="http://schemas.microsoft.com/office/drawing/2014/main" val="2379401656"/>
                    </a:ext>
                  </a:extLst>
                </a:gridCol>
                <a:gridCol w="854684">
                  <a:extLst>
                    <a:ext uri="{9D8B030D-6E8A-4147-A177-3AD203B41FA5}">
                      <a16:colId xmlns:a16="http://schemas.microsoft.com/office/drawing/2014/main" val="3247169285"/>
                    </a:ext>
                  </a:extLst>
                </a:gridCol>
                <a:gridCol w="1060046">
                  <a:extLst>
                    <a:ext uri="{9D8B030D-6E8A-4147-A177-3AD203B41FA5}">
                      <a16:colId xmlns:a16="http://schemas.microsoft.com/office/drawing/2014/main" val="3015875406"/>
                    </a:ext>
                  </a:extLst>
                </a:gridCol>
                <a:gridCol w="1545616">
                  <a:extLst>
                    <a:ext uri="{9D8B030D-6E8A-4147-A177-3AD203B41FA5}">
                      <a16:colId xmlns:a16="http://schemas.microsoft.com/office/drawing/2014/main" val="4124432257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NOM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DISTANCE 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CLUB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HEURE ACCUEIL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HEURE FIN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TARIF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CONTACT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39722374"/>
                  </a:ext>
                </a:extLst>
              </a:tr>
              <a:tr h="697230">
                <a:tc>
                  <a:txBody>
                    <a:bodyPr/>
                    <a:lstStyle/>
                    <a:p>
                      <a:r>
                        <a:rPr lang="fr-FR" sz="1000" dirty="0"/>
                        <a:t>09/02/25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Randos Parkinson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Route 60 75 85km</a:t>
                      </a:r>
                    </a:p>
                    <a:p>
                      <a:r>
                        <a:rPr lang="fr-FR" sz="1000" dirty="0"/>
                        <a:t>VTT 30 45 km</a:t>
                      </a:r>
                    </a:p>
                    <a:p>
                      <a:r>
                        <a:rPr lang="fr-FR" sz="1000" dirty="0"/>
                        <a:t>Gravel 35 65km</a:t>
                      </a:r>
                    </a:p>
                    <a:p>
                      <a:r>
                        <a:rPr lang="fr-FR" sz="1000" dirty="0"/>
                        <a:t>Marche 7 10 12 15km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VCF vélo club du</a:t>
                      </a:r>
                    </a:p>
                    <a:p>
                      <a:r>
                        <a:rPr lang="fr-FR" sz="1000" dirty="0" err="1"/>
                        <a:t>Folgoet</a:t>
                      </a:r>
                      <a:endParaRPr lang="fr-FR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8h00 halle de la pétanque le </a:t>
                      </a:r>
                      <a:r>
                        <a:rPr lang="fr-FR" sz="1000" dirty="0" err="1"/>
                        <a:t>Folgoet</a:t>
                      </a:r>
                      <a:endParaRPr lang="fr-FR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FF vélo 4 €</a:t>
                      </a:r>
                    </a:p>
                    <a:p>
                      <a:r>
                        <a:rPr lang="fr-FR" sz="1000" dirty="0"/>
                        <a:t>-18 ans : 0 €</a:t>
                      </a:r>
                    </a:p>
                    <a:p>
                      <a:r>
                        <a:rPr lang="fr-FR" sz="1000" dirty="0"/>
                        <a:t>Autres 6 €</a:t>
                      </a:r>
                    </a:p>
                    <a:p>
                      <a:endParaRPr lang="fr-FR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HERRY Guy</a:t>
                      </a:r>
                    </a:p>
                    <a:p>
                      <a:r>
                        <a:rPr lang="fr-FR" sz="1000" dirty="0"/>
                        <a:t>07 85 84 41 26</a:t>
                      </a:r>
                    </a:p>
                    <a:p>
                      <a:r>
                        <a:rPr lang="fr-FR" sz="1000" dirty="0">
                          <a:hlinkClick r:id="rId3"/>
                        </a:rPr>
                        <a:t>herry.guy@wanadoo.fr</a:t>
                      </a:r>
                      <a:endParaRPr lang="fr-FR" sz="1000" dirty="0"/>
                    </a:p>
                    <a:p>
                      <a:endParaRPr lang="fr-FR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2311194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1000" dirty="0"/>
                        <a:t>16/03/25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Rando des 3 Ormes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VTT 15 25 35 45km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Breizh Trails Riders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7h30 Salle Omnisport LANDUDEC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10H00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FF vélo 5 €</a:t>
                      </a:r>
                    </a:p>
                    <a:p>
                      <a:r>
                        <a:rPr lang="fr-FR" sz="1000" dirty="0"/>
                        <a:t>-18 ans : 0 €</a:t>
                      </a:r>
                    </a:p>
                    <a:p>
                      <a:r>
                        <a:rPr lang="fr-FR" sz="1000" dirty="0"/>
                        <a:t>Autres 7 €</a:t>
                      </a:r>
                    </a:p>
                    <a:p>
                      <a:r>
                        <a:rPr lang="fr-FR" sz="1000" dirty="0"/>
                        <a:t>-18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LE NAIR Anthony</a:t>
                      </a:r>
                    </a:p>
                    <a:p>
                      <a:r>
                        <a:rPr lang="fr-FR" sz="1000" dirty="0"/>
                        <a:t>06 87 90 05 23</a:t>
                      </a:r>
                    </a:p>
                    <a:p>
                      <a:r>
                        <a:rPr lang="fr-FR" sz="1000" dirty="0">
                          <a:hlinkClick r:id="rId4"/>
                        </a:rPr>
                        <a:t>antolenair@hotmail.fr</a:t>
                      </a:r>
                      <a:endParaRPr lang="fr-FR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6431105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1000" dirty="0"/>
                        <a:t>16/03/25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Randonnée des 3 Étangs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Route 50 70 100km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CRCE Rosporden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7h30 Salle Omnisport C Besson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FF vélo 4 €</a:t>
                      </a:r>
                    </a:p>
                    <a:p>
                      <a:r>
                        <a:rPr lang="fr-FR" sz="1000" dirty="0"/>
                        <a:t>- 18 ans 0€</a:t>
                      </a:r>
                    </a:p>
                    <a:p>
                      <a:r>
                        <a:rPr lang="fr-FR" sz="1000" dirty="0"/>
                        <a:t>Autres 6 €</a:t>
                      </a:r>
                    </a:p>
                    <a:p>
                      <a:r>
                        <a:rPr lang="fr-FR" sz="1000" dirty="0"/>
                        <a:t>-18 ans : 4 €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LE GALL Yves</a:t>
                      </a:r>
                    </a:p>
                    <a:p>
                      <a:r>
                        <a:rPr lang="fr-FR" sz="1000" dirty="0"/>
                        <a:t>06 11 42 45 92</a:t>
                      </a:r>
                    </a:p>
                    <a:p>
                      <a:r>
                        <a:rPr lang="fr-FR" sz="1000" dirty="0">
                          <a:hlinkClick r:id="rId5"/>
                        </a:rPr>
                        <a:t>yves.legall12@orange.fr</a:t>
                      </a:r>
                      <a:endParaRPr lang="fr-FR" sz="1000" dirty="0"/>
                    </a:p>
                    <a:p>
                      <a:endParaRPr lang="fr-FR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03030840"/>
                  </a:ext>
                </a:extLst>
              </a:tr>
              <a:tr h="697230">
                <a:tc>
                  <a:txBody>
                    <a:bodyPr/>
                    <a:lstStyle/>
                    <a:p>
                      <a:r>
                        <a:rPr lang="fr-FR" sz="1000" dirty="0"/>
                        <a:t>22/03/25</a:t>
                      </a:r>
                    </a:p>
                    <a:p>
                      <a:endParaRPr lang="fr-FR" sz="1000" dirty="0"/>
                    </a:p>
                    <a:p>
                      <a:r>
                        <a:rPr lang="fr-FR" sz="1000" dirty="0"/>
                        <a:t>22/03/25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Penn </a:t>
                      </a:r>
                      <a:r>
                        <a:rPr lang="fr-FR" sz="1000" dirty="0" err="1"/>
                        <a:t>Sardin</a:t>
                      </a:r>
                      <a:r>
                        <a:rPr lang="fr-FR" sz="1000" dirty="0"/>
                        <a:t> VTT</a:t>
                      </a:r>
                    </a:p>
                    <a:p>
                      <a:r>
                        <a:rPr lang="fr-FR" sz="1000" dirty="0"/>
                        <a:t>Penn </a:t>
                      </a:r>
                      <a:r>
                        <a:rPr lang="fr-FR" sz="1000" dirty="0" err="1"/>
                        <a:t>Sardin</a:t>
                      </a:r>
                      <a:r>
                        <a:rPr lang="fr-FR" sz="1000" dirty="0"/>
                        <a:t> VTT</a:t>
                      </a:r>
                    </a:p>
                    <a:p>
                      <a:r>
                        <a:rPr lang="fr-FR" sz="1000" dirty="0"/>
                        <a:t>(nocturne)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VTT 16 30 Km</a:t>
                      </a:r>
                    </a:p>
                    <a:p>
                      <a:r>
                        <a:rPr lang="fr-FR" sz="1000" dirty="0"/>
                        <a:t>VTT 30Km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Randonnée VTT Douarnenez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15h00 Stade </a:t>
                      </a:r>
                      <a:r>
                        <a:rPr lang="fr-FR" sz="1000" dirty="0" err="1"/>
                        <a:t>Lestéven</a:t>
                      </a:r>
                      <a:r>
                        <a:rPr lang="fr-FR" sz="1000" dirty="0"/>
                        <a:t> DZ</a:t>
                      </a:r>
                    </a:p>
                    <a:p>
                      <a:r>
                        <a:rPr lang="fr-FR" sz="1000" dirty="0"/>
                        <a:t>20h30</a:t>
                      </a:r>
                    </a:p>
                    <a:p>
                      <a:r>
                        <a:rPr lang="fr-FR" sz="1000" dirty="0"/>
                        <a:t>Stade </a:t>
                      </a:r>
                      <a:r>
                        <a:rPr lang="fr-FR" sz="1000" dirty="0" err="1"/>
                        <a:t>Lestéven</a:t>
                      </a:r>
                      <a:r>
                        <a:rPr lang="fr-FR" sz="1000" dirty="0"/>
                        <a:t> DZ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16H30</a:t>
                      </a:r>
                    </a:p>
                    <a:p>
                      <a:r>
                        <a:rPr lang="fr-FR" sz="1000" dirty="0"/>
                        <a:t>Fin 19H00</a:t>
                      </a:r>
                    </a:p>
                    <a:p>
                      <a:r>
                        <a:rPr lang="fr-FR" sz="1000" dirty="0"/>
                        <a:t>21H00</a:t>
                      </a:r>
                    </a:p>
                    <a:p>
                      <a:r>
                        <a:rPr lang="fr-FR" sz="1000" dirty="0"/>
                        <a:t>Fin 1H00</a:t>
                      </a:r>
                    </a:p>
                    <a:p>
                      <a:endParaRPr lang="fr-FR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FF vélo 5 €</a:t>
                      </a:r>
                    </a:p>
                    <a:p>
                      <a:r>
                        <a:rPr lang="fr-FR" sz="1000" dirty="0"/>
                        <a:t>Autres 7 €</a:t>
                      </a:r>
                    </a:p>
                    <a:p>
                      <a:r>
                        <a:rPr lang="fr-FR" sz="1000" dirty="0"/>
                        <a:t>-18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BUREL Gilles</a:t>
                      </a:r>
                    </a:p>
                    <a:p>
                      <a:r>
                        <a:rPr lang="fr-FR" sz="1000" dirty="0"/>
                        <a:t>06 87 56 89 35</a:t>
                      </a:r>
                    </a:p>
                    <a:p>
                      <a:r>
                        <a:rPr lang="fr-FR" sz="1000" dirty="0">
                          <a:hlinkClick r:id="rId6"/>
                        </a:rPr>
                        <a:t>gilles.burel261@orange.fr</a:t>
                      </a:r>
                      <a:endParaRPr lang="fr-FR" sz="1000" dirty="0"/>
                    </a:p>
                    <a:p>
                      <a:endParaRPr lang="fr-FR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5562221"/>
                  </a:ext>
                </a:extLst>
              </a:tr>
              <a:tr h="697230">
                <a:tc>
                  <a:txBody>
                    <a:bodyPr/>
                    <a:lstStyle/>
                    <a:p>
                      <a:r>
                        <a:rPr lang="fr-FR" sz="1000" dirty="0"/>
                        <a:t>30/03/25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Cast Hel Roch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VTT 15 25 35km</a:t>
                      </a:r>
                    </a:p>
                    <a:p>
                      <a:r>
                        <a:rPr lang="fr-FR" sz="1000" dirty="0"/>
                        <a:t>M</a:t>
                      </a:r>
                      <a:r>
                        <a:rPr lang="fr-FR" sz="1000"/>
                        <a:t>arche </a:t>
                      </a:r>
                      <a:r>
                        <a:rPr lang="fr-FR" sz="1000" dirty="0"/>
                        <a:t>10km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Cast VTT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7H30 Stade Municipal </a:t>
                      </a:r>
                    </a:p>
                    <a:p>
                      <a:r>
                        <a:rPr lang="fr-FR" sz="1000" dirty="0"/>
                        <a:t>Cast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10h00</a:t>
                      </a:r>
                    </a:p>
                    <a:p>
                      <a:r>
                        <a:rPr lang="fr-FR" sz="1000" dirty="0"/>
                        <a:t>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FF vélo 5 €</a:t>
                      </a:r>
                    </a:p>
                    <a:p>
                      <a:r>
                        <a:rPr lang="fr-FR" sz="1000" dirty="0"/>
                        <a:t>Autres 7 €</a:t>
                      </a:r>
                    </a:p>
                    <a:p>
                      <a:r>
                        <a:rPr lang="fr-FR" sz="1000" dirty="0"/>
                        <a:t>-18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LE GRAND Alexandre</a:t>
                      </a:r>
                    </a:p>
                    <a:p>
                      <a:r>
                        <a:rPr lang="fr-FR" sz="1000" dirty="0"/>
                        <a:t>06 50 14 14 19</a:t>
                      </a:r>
                    </a:p>
                    <a:p>
                      <a:r>
                        <a:rPr lang="fr-FR" sz="1000" dirty="0">
                          <a:hlinkClick r:id="rId7"/>
                        </a:rPr>
                        <a:t>https://www.facebook.com/castvtt</a:t>
                      </a:r>
                      <a:endParaRPr lang="fr-FR" sz="1000" dirty="0"/>
                    </a:p>
                    <a:p>
                      <a:endParaRPr lang="fr-FR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67435302"/>
                  </a:ext>
                </a:extLst>
              </a:tr>
              <a:tr h="697230">
                <a:tc>
                  <a:txBody>
                    <a:bodyPr/>
                    <a:lstStyle/>
                    <a:p>
                      <a:r>
                        <a:rPr lang="fr-FR" sz="1000" dirty="0"/>
                        <a:t>30/03/25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Rando de Printemps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Route </a:t>
                      </a:r>
                      <a:r>
                        <a:rPr lang="fr-FR" sz="1000"/>
                        <a:t>30 60 </a:t>
                      </a:r>
                      <a:r>
                        <a:rPr lang="fr-FR" sz="1000" dirty="0"/>
                        <a:t>90km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CRQC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7H30 Salle </a:t>
                      </a:r>
                      <a:r>
                        <a:rPr lang="fr-FR" sz="1000" dirty="0" err="1"/>
                        <a:t>Ugsel</a:t>
                      </a:r>
                      <a:r>
                        <a:rPr lang="fr-FR" sz="1000" dirty="0"/>
                        <a:t> Kerfeunteun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10h30</a:t>
                      </a:r>
                    </a:p>
                    <a:p>
                      <a:r>
                        <a:rPr lang="fr-FR" sz="1000" dirty="0"/>
                        <a:t>13h30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FF vélo 4 €</a:t>
                      </a:r>
                    </a:p>
                    <a:p>
                      <a:r>
                        <a:rPr lang="fr-FR" sz="1000" dirty="0"/>
                        <a:t>-18 ans 0 €</a:t>
                      </a:r>
                    </a:p>
                    <a:p>
                      <a:r>
                        <a:rPr lang="fr-FR" sz="1000" dirty="0"/>
                        <a:t>Autres 7 €</a:t>
                      </a:r>
                    </a:p>
                    <a:p>
                      <a:r>
                        <a:rPr lang="fr-FR" sz="1000" dirty="0"/>
                        <a:t> -18 ans : 7 €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ZAROUF Abdel</a:t>
                      </a:r>
                    </a:p>
                    <a:p>
                      <a:r>
                        <a:rPr lang="fr-FR" sz="1000" dirty="0"/>
                        <a:t>06 52 63 49 80</a:t>
                      </a:r>
                    </a:p>
                    <a:p>
                      <a:r>
                        <a:rPr lang="fr-FR" sz="1000" dirty="0" err="1">
                          <a:hlinkClick r:id="rId8"/>
                        </a:rPr>
                        <a:t>president.du.crqc@gmail</a:t>
                      </a:r>
                      <a:r>
                        <a:rPr lang="fr-FR" sz="1000" dirty="0"/>
                        <a:t>.</a:t>
                      </a:r>
                    </a:p>
                    <a:p>
                      <a:r>
                        <a:rPr lang="fr-FR" sz="1000" dirty="0"/>
                        <a:t>Com</a:t>
                      </a:r>
                    </a:p>
                    <a:p>
                      <a:endParaRPr lang="fr-FR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8259058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1000" dirty="0"/>
                        <a:t>06/04/25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La Montagne Noire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VTT 15 20 30KM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Montagnes Noires VTT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7H30</a:t>
                      </a:r>
                    </a:p>
                    <a:p>
                      <a:r>
                        <a:rPr lang="fr-FR" sz="1000" dirty="0"/>
                        <a:t>Stade de St Thois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9h30</a:t>
                      </a:r>
                    </a:p>
                    <a:p>
                      <a:r>
                        <a:rPr lang="fr-FR" sz="1000" dirty="0"/>
                        <a:t>Fin 13h30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FF vélo 5 €</a:t>
                      </a:r>
                    </a:p>
                    <a:p>
                      <a:r>
                        <a:rPr lang="fr-FR" sz="1000" dirty="0"/>
                        <a:t>Autres 7 €</a:t>
                      </a:r>
                    </a:p>
                    <a:p>
                      <a:r>
                        <a:rPr lang="fr-FR" sz="1000" dirty="0"/>
                        <a:t>-18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FLEJOU Alain</a:t>
                      </a:r>
                    </a:p>
                    <a:p>
                      <a:r>
                        <a:rPr lang="fr-FR" sz="1000" dirty="0"/>
                        <a:t>06 07 54 89 73</a:t>
                      </a:r>
                    </a:p>
                    <a:p>
                      <a:r>
                        <a:rPr lang="fr-FR" sz="1000" dirty="0">
                          <a:hlinkClick r:id="rId9"/>
                        </a:rPr>
                        <a:t>https://www-mnvtt.fr</a:t>
                      </a:r>
                      <a:endParaRPr lang="fr-FR" sz="1000" dirty="0"/>
                    </a:p>
                    <a:p>
                      <a:endParaRPr lang="fr-FR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520235315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B51DDD1-F133-48E7-BEC6-87C7D149F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5624514"/>
            <a:ext cx="2057400" cy="273844"/>
          </a:xfrm>
        </p:spPr>
        <p:txBody>
          <a:bodyPr/>
          <a:lstStyle/>
          <a:p>
            <a:fld id="{D3060201-1C40-4B39-813D-5CD9493BAEE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98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ce réservé du contenu 3">
            <a:extLst>
              <a:ext uri="{FF2B5EF4-FFF2-40B4-BE49-F238E27FC236}">
                <a16:creationId xmlns:a16="http://schemas.microsoft.com/office/drawing/2014/main" id="{69470A44-CAD6-4C29-A735-889D057116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7630699"/>
              </p:ext>
            </p:extLst>
          </p:nvPr>
        </p:nvGraphicFramePr>
        <p:xfrm>
          <a:off x="360531" y="160975"/>
          <a:ext cx="8422938" cy="6377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164">
                  <a:extLst>
                    <a:ext uri="{9D8B030D-6E8A-4147-A177-3AD203B41FA5}">
                      <a16:colId xmlns:a16="http://schemas.microsoft.com/office/drawing/2014/main" val="3254362655"/>
                    </a:ext>
                  </a:extLst>
                </a:gridCol>
                <a:gridCol w="1153321">
                  <a:extLst>
                    <a:ext uri="{9D8B030D-6E8A-4147-A177-3AD203B41FA5}">
                      <a16:colId xmlns:a16="http://schemas.microsoft.com/office/drawing/2014/main" val="441416222"/>
                    </a:ext>
                  </a:extLst>
                </a:gridCol>
                <a:gridCol w="1020653">
                  <a:extLst>
                    <a:ext uri="{9D8B030D-6E8A-4147-A177-3AD203B41FA5}">
                      <a16:colId xmlns:a16="http://schemas.microsoft.com/office/drawing/2014/main" val="1869229292"/>
                    </a:ext>
                  </a:extLst>
                </a:gridCol>
                <a:gridCol w="1093558">
                  <a:extLst>
                    <a:ext uri="{9D8B030D-6E8A-4147-A177-3AD203B41FA5}">
                      <a16:colId xmlns:a16="http://schemas.microsoft.com/office/drawing/2014/main" val="1354304045"/>
                    </a:ext>
                  </a:extLst>
                </a:gridCol>
                <a:gridCol w="980889">
                  <a:extLst>
                    <a:ext uri="{9D8B030D-6E8A-4147-A177-3AD203B41FA5}">
                      <a16:colId xmlns:a16="http://schemas.microsoft.com/office/drawing/2014/main" val="2379401656"/>
                    </a:ext>
                  </a:extLst>
                </a:gridCol>
                <a:gridCol w="809807">
                  <a:extLst>
                    <a:ext uri="{9D8B030D-6E8A-4147-A177-3AD203B41FA5}">
                      <a16:colId xmlns:a16="http://schemas.microsoft.com/office/drawing/2014/main" val="3247169285"/>
                    </a:ext>
                  </a:extLst>
                </a:gridCol>
                <a:gridCol w="1065512">
                  <a:extLst>
                    <a:ext uri="{9D8B030D-6E8A-4147-A177-3AD203B41FA5}">
                      <a16:colId xmlns:a16="http://schemas.microsoft.com/office/drawing/2014/main" val="3015875406"/>
                    </a:ext>
                  </a:extLst>
                </a:gridCol>
                <a:gridCol w="1633034">
                  <a:extLst>
                    <a:ext uri="{9D8B030D-6E8A-4147-A177-3AD203B41FA5}">
                      <a16:colId xmlns:a16="http://schemas.microsoft.com/office/drawing/2014/main" val="4124432257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fr-FR" sz="800" dirty="0"/>
                        <a:t>DATE 2024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NOM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DISTANCE 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CLUB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HEURE ACCUEIL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HEURE FIN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TARIF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CONTACT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39722374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900" dirty="0"/>
                        <a:t>06/04/25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La Montagne Noire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VTT 15 20 30KM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Montagnes Noires VTT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7H30</a:t>
                      </a:r>
                    </a:p>
                    <a:p>
                      <a:r>
                        <a:rPr lang="fr-FR" sz="900" dirty="0"/>
                        <a:t>Stade de St Thois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9h30</a:t>
                      </a:r>
                    </a:p>
                    <a:p>
                      <a:r>
                        <a:rPr lang="fr-FR" sz="900" dirty="0"/>
                        <a:t>Fin 13h30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5 €</a:t>
                      </a:r>
                    </a:p>
                    <a:p>
                      <a:r>
                        <a:rPr lang="fr-FR" sz="900" dirty="0"/>
                        <a:t>Autres 7 €</a:t>
                      </a:r>
                    </a:p>
                    <a:p>
                      <a:r>
                        <a:rPr lang="fr-FR" sz="900" dirty="0"/>
                        <a:t>-18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FLEJOU Alain</a:t>
                      </a:r>
                    </a:p>
                    <a:p>
                      <a:r>
                        <a:rPr lang="fr-FR" sz="900" dirty="0"/>
                        <a:t>06 07 54 89 73</a:t>
                      </a:r>
                    </a:p>
                    <a:p>
                      <a:r>
                        <a:rPr lang="fr-FR" sz="900" dirty="0">
                          <a:hlinkClick r:id="rId2"/>
                        </a:rPr>
                        <a:t>https://www-mnvtt.fr</a:t>
                      </a:r>
                      <a:endParaRPr lang="fr-FR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18093814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900" dirty="0"/>
                        <a:t>06/04/25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BRM </a:t>
                      </a:r>
                      <a:r>
                        <a:rPr lang="fr-FR" sz="900" dirty="0" err="1"/>
                        <a:t>Ploneis</a:t>
                      </a:r>
                      <a:r>
                        <a:rPr lang="fr-FR" sz="900" dirty="0"/>
                        <a:t> 200km</a:t>
                      </a:r>
                      <a:endParaRPr lang="fr-FR" sz="900" dirty="0">
                        <a:highlight>
                          <a:srgbClr val="FF0000"/>
                        </a:highlight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200km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Ploneis</a:t>
                      </a:r>
                      <a:r>
                        <a:rPr lang="fr-FR" sz="900" dirty="0"/>
                        <a:t> Cyclo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8h00</a:t>
                      </a:r>
                    </a:p>
                    <a:p>
                      <a:r>
                        <a:rPr lang="fr-FR" sz="900" dirty="0"/>
                        <a:t>Stade de </a:t>
                      </a:r>
                      <a:r>
                        <a:rPr lang="fr-FR" sz="900" dirty="0" err="1"/>
                        <a:t>Ploneis</a:t>
                      </a:r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22H30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6€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900" dirty="0"/>
                        <a:t>18 ans 0€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900" dirty="0"/>
                        <a:t>Autres 10€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900" dirty="0"/>
                        <a:t>-18 ans 5€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LE BRENN Claude</a:t>
                      </a:r>
                    </a:p>
                    <a:p>
                      <a:r>
                        <a:rPr lang="fr-FR" sz="900" dirty="0"/>
                        <a:t>07 67 91 25 15</a:t>
                      </a:r>
                    </a:p>
                    <a:p>
                      <a:r>
                        <a:rPr lang="fr-FR" sz="900" dirty="0">
                          <a:hlinkClick r:id="rId3"/>
                        </a:rPr>
                        <a:t>contact@ploneis-cyclo.ovh</a:t>
                      </a:r>
                      <a:endParaRPr lang="fr-FR" sz="900" dirty="0"/>
                    </a:p>
                    <a:p>
                      <a:endParaRPr lang="fr-FR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21433008"/>
                  </a:ext>
                </a:extLst>
              </a:tr>
              <a:tr h="599963">
                <a:tc>
                  <a:txBody>
                    <a:bodyPr/>
                    <a:lstStyle/>
                    <a:p>
                      <a:r>
                        <a:rPr lang="fr-FR" sz="900" dirty="0"/>
                        <a:t>13/04/25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BRM 200km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200km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Cyclo club Guipavas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7h00 Salle municipale Jean Monnet guipavas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8h00 départ</a:t>
                      </a:r>
                    </a:p>
                    <a:p>
                      <a:endParaRPr lang="fr-FR" sz="900" dirty="0"/>
                    </a:p>
                    <a:p>
                      <a:r>
                        <a:rPr lang="fr-FR" sz="900"/>
                        <a:t>Fin 20h30</a:t>
                      </a:r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5 €</a:t>
                      </a:r>
                    </a:p>
                    <a:p>
                      <a:r>
                        <a:rPr lang="fr-FR" sz="900" dirty="0"/>
                        <a:t>FF vélo -18 € : 0 €</a:t>
                      </a:r>
                    </a:p>
                    <a:p>
                      <a:r>
                        <a:rPr lang="fr-FR" sz="900" dirty="0"/>
                        <a:t>Autres 7 €</a:t>
                      </a:r>
                    </a:p>
                    <a:p>
                      <a:r>
                        <a:rPr lang="fr-FR" sz="900" dirty="0"/>
                        <a:t>Autres -18 ans : 2€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DENIEL Christian</a:t>
                      </a:r>
                    </a:p>
                    <a:p>
                      <a:r>
                        <a:rPr lang="fr-FR" sz="900" dirty="0"/>
                        <a:t>06 81 93 22 49</a:t>
                      </a:r>
                    </a:p>
                    <a:p>
                      <a:r>
                        <a:rPr lang="fr-FR" sz="900" dirty="0">
                          <a:hlinkClick r:id="rId4"/>
                        </a:rPr>
                        <a:t>Christian.deniel29@orange.fr</a:t>
                      </a:r>
                      <a:endParaRPr lang="fr-FR" sz="900" dirty="0"/>
                    </a:p>
                    <a:p>
                      <a:endParaRPr lang="fr-FR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247720341"/>
                  </a:ext>
                </a:extLst>
              </a:tr>
              <a:tr h="611759">
                <a:tc>
                  <a:txBody>
                    <a:bodyPr/>
                    <a:lstStyle/>
                    <a:p>
                      <a:r>
                        <a:rPr lang="fr-FR" sz="900" dirty="0"/>
                        <a:t>13/04/25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K.V 2024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VTT 20 30 40KM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Kemper VTT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7H30 Salle Dan Ar </a:t>
                      </a:r>
                      <a:r>
                        <a:rPr lang="fr-FR" sz="900" dirty="0" err="1"/>
                        <a:t>Braz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Qper</a:t>
                      </a:r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5 €</a:t>
                      </a:r>
                    </a:p>
                    <a:p>
                      <a:r>
                        <a:rPr lang="fr-FR" sz="900" dirty="0"/>
                        <a:t>-18 ans 0€</a:t>
                      </a:r>
                    </a:p>
                    <a:p>
                      <a:r>
                        <a:rPr lang="fr-FR" sz="900" dirty="0"/>
                        <a:t>Autres 7 €</a:t>
                      </a:r>
                    </a:p>
                    <a:p>
                      <a:r>
                        <a:rPr lang="fr-FR" sz="900" dirty="0"/>
                        <a:t>-14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CARIOU Fabrice</a:t>
                      </a:r>
                    </a:p>
                    <a:p>
                      <a:r>
                        <a:rPr lang="fr-FR" sz="900" dirty="0"/>
                        <a:t>06 70 67 66 81</a:t>
                      </a:r>
                    </a:p>
                    <a:p>
                      <a:r>
                        <a:rPr lang="fr-FR" sz="900" dirty="0">
                          <a:hlinkClick r:id="rId5"/>
                        </a:rPr>
                        <a:t>kempervtt.club29@gmail.com</a:t>
                      </a:r>
                      <a:endParaRPr lang="fr-FR" sz="900" dirty="0"/>
                    </a:p>
                    <a:p>
                      <a:endParaRPr lang="fr-FR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22360618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900" dirty="0"/>
                        <a:t>19/04/25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BRM </a:t>
                      </a:r>
                      <a:r>
                        <a:rPr lang="fr-FR" sz="900" dirty="0" err="1"/>
                        <a:t>Ploneis</a:t>
                      </a:r>
                      <a:r>
                        <a:rPr lang="fr-FR" sz="900" dirty="0"/>
                        <a:t> Cyclo 300km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300km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Ploneis</a:t>
                      </a:r>
                      <a:r>
                        <a:rPr lang="fr-FR" sz="900" dirty="0"/>
                        <a:t> Cyclo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6h00 salle </a:t>
                      </a:r>
                      <a:r>
                        <a:rPr lang="fr-FR" sz="900" dirty="0" err="1"/>
                        <a:t>yves</a:t>
                      </a:r>
                      <a:r>
                        <a:rPr lang="fr-FR" sz="900" dirty="0"/>
                        <a:t> le </a:t>
                      </a:r>
                      <a:r>
                        <a:rPr lang="fr-FR" sz="900" dirty="0" err="1"/>
                        <a:t>garrec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ploneis</a:t>
                      </a:r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6h00</a:t>
                      </a:r>
                    </a:p>
                    <a:p>
                      <a:r>
                        <a:rPr lang="fr-FR" sz="900" dirty="0"/>
                        <a:t>Fin 20/04 1h00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6 €</a:t>
                      </a:r>
                    </a:p>
                    <a:p>
                      <a:r>
                        <a:rPr lang="fr-FR" sz="900" dirty="0"/>
                        <a:t>-18 ans : 0 €</a:t>
                      </a:r>
                    </a:p>
                    <a:p>
                      <a:r>
                        <a:rPr lang="fr-FR" sz="900" dirty="0"/>
                        <a:t>Autres 10€</a:t>
                      </a:r>
                    </a:p>
                    <a:p>
                      <a:r>
                        <a:rPr lang="fr-FR" sz="900" dirty="0"/>
                        <a:t>-18 ans 0€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LE BRENN Claude</a:t>
                      </a:r>
                    </a:p>
                    <a:p>
                      <a:r>
                        <a:rPr lang="fr-FR" sz="900" dirty="0"/>
                        <a:t>06 67 91 25 15</a:t>
                      </a:r>
                    </a:p>
                    <a:p>
                      <a:r>
                        <a:rPr lang="fr-FR" sz="900" dirty="0">
                          <a:hlinkClick r:id="rId3"/>
                        </a:rPr>
                        <a:t>contact@ploneis-cyclo.ovh</a:t>
                      </a:r>
                      <a:endParaRPr lang="fr-FR" sz="900" dirty="0"/>
                    </a:p>
                    <a:p>
                      <a:endParaRPr lang="fr-FR" sz="900" dirty="0"/>
                    </a:p>
                    <a:p>
                      <a:endParaRPr lang="fr-FR" sz="9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4375271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900" dirty="0"/>
                        <a:t>20/04/25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La Ville Au Vert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Route 30 55 100km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Cyclos Randonneurs Gabéricois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7h00 Complexe sportif Croas Spern</a:t>
                      </a:r>
                    </a:p>
                    <a:p>
                      <a:r>
                        <a:rPr lang="fr-FR" sz="900" dirty="0"/>
                        <a:t>Ergué Gabéric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5 €</a:t>
                      </a:r>
                    </a:p>
                    <a:p>
                      <a:r>
                        <a:rPr lang="fr-FR" sz="900" dirty="0"/>
                        <a:t>Autres 7 €</a:t>
                      </a:r>
                    </a:p>
                    <a:p>
                      <a:r>
                        <a:rPr lang="fr-FR" sz="900" dirty="0"/>
                        <a:t>-18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GEREEC Ronan</a:t>
                      </a:r>
                    </a:p>
                    <a:p>
                      <a:r>
                        <a:rPr lang="fr-FR" sz="900" dirty="0"/>
                        <a:t>06 74 05 92 33</a:t>
                      </a:r>
                    </a:p>
                    <a:p>
                      <a:r>
                        <a:rPr lang="fr-FR" sz="900" dirty="0">
                          <a:hlinkClick r:id="rId6"/>
                        </a:rPr>
                        <a:t>Cyclos.ergue@laposte.net</a:t>
                      </a:r>
                      <a:endParaRPr lang="fr-FR" sz="900" dirty="0"/>
                    </a:p>
                    <a:p>
                      <a:endParaRPr lang="fr-FR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4053597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900" dirty="0"/>
                        <a:t>20/04/25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Tro Erge 2025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VTT 15 25 38km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VTT An Erge Vras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7h30 Complexe sportif Croas Spern</a:t>
                      </a:r>
                    </a:p>
                    <a:p>
                      <a:r>
                        <a:rPr lang="fr-FR" sz="900" dirty="0"/>
                        <a:t>E Gabéric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9h30</a:t>
                      </a:r>
                    </a:p>
                    <a:p>
                      <a:r>
                        <a:rPr lang="fr-FR" sz="900" dirty="0"/>
                        <a:t>Fin 12h30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FF Vélo 5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18 ANS 0€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Autres 7€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- 14 ans 0€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PETILLON Arnaud</a:t>
                      </a:r>
                    </a:p>
                    <a:p>
                      <a:r>
                        <a:rPr lang="fr-FR" sz="900" dirty="0"/>
                        <a:t>06 64 84 81 59</a:t>
                      </a:r>
                    </a:p>
                    <a:p>
                      <a:r>
                        <a:rPr lang="fr-FR" sz="900" dirty="0">
                          <a:hlinkClick r:id="rId7"/>
                        </a:rPr>
                        <a:t>anergervrasvtt@gmail.com</a:t>
                      </a:r>
                      <a:endParaRPr lang="fr-FR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78195143"/>
                  </a:ext>
                </a:extLst>
              </a:tr>
              <a:tr h="697230">
                <a:tc>
                  <a:txBody>
                    <a:bodyPr/>
                    <a:lstStyle/>
                    <a:p>
                      <a:r>
                        <a:rPr lang="fr-FR" sz="900" dirty="0"/>
                        <a:t>27/04/25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La Glénan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VTT 18 38 48km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Rod War Glen VTT</a:t>
                      </a:r>
                    </a:p>
                    <a:p>
                      <a:r>
                        <a:rPr lang="fr-FR" sz="900" dirty="0"/>
                        <a:t>FOUESNANT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7H10</a:t>
                      </a:r>
                    </a:p>
                    <a:p>
                      <a:r>
                        <a:rPr lang="fr-FR" sz="900" dirty="0"/>
                        <a:t>Cap Coz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10h00</a:t>
                      </a:r>
                    </a:p>
                    <a:p>
                      <a:r>
                        <a:rPr lang="fr-FR" sz="900" dirty="0"/>
                        <a:t>Fin 14h00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FFVélo 5€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18 ans 0€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Autres 7€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-16/18 5€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-16 ans 0€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HINGANT Marc</a:t>
                      </a:r>
                    </a:p>
                    <a:p>
                      <a:r>
                        <a:rPr lang="fr-FR" sz="900" dirty="0"/>
                        <a:t>06 43 82 46 66</a:t>
                      </a:r>
                    </a:p>
                    <a:p>
                      <a:r>
                        <a:rPr lang="fr-FR" sz="900" dirty="0">
                          <a:hlinkClick r:id="rId8"/>
                        </a:rPr>
                        <a:t>margant1@yahoo.fr</a:t>
                      </a:r>
                      <a:endParaRPr lang="fr-FR" sz="900" dirty="0"/>
                    </a:p>
                    <a:p>
                      <a:endParaRPr lang="fr-FR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78554144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fr-FR" sz="900" dirty="0"/>
                        <a:t>27/04/25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La Ribin Iroise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Vtt 18 25 35 45 55km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Entente Cyclo Renanaise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7h30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10h00</a:t>
                      </a:r>
                    </a:p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 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FF vélo 5€</a:t>
                      </a:r>
                    </a:p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-18 ans 0€</a:t>
                      </a:r>
                    </a:p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Autre 8€</a:t>
                      </a:r>
                    </a:p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-12 ans 0€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LEMONNIER Hervé </a:t>
                      </a:r>
                    </a:p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07 66 54 97 20</a:t>
                      </a:r>
                    </a:p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9"/>
                        </a:rPr>
                        <a:t>herve.lemonnier2@free.fr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219068645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5C449A5-B253-42CC-89AD-641373405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147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7D2E337-3008-4F53-B2F3-1F5213F1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162AA25D-D920-4081-80AE-9B28A7CC2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46419"/>
              </p:ext>
            </p:extLst>
          </p:nvPr>
        </p:nvGraphicFramePr>
        <p:xfrm>
          <a:off x="425116" y="1343602"/>
          <a:ext cx="8502316" cy="3166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2343">
                  <a:extLst>
                    <a:ext uri="{9D8B030D-6E8A-4147-A177-3AD203B41FA5}">
                      <a16:colId xmlns:a16="http://schemas.microsoft.com/office/drawing/2014/main" val="3889597509"/>
                    </a:ext>
                  </a:extLst>
                </a:gridCol>
                <a:gridCol w="1510415">
                  <a:extLst>
                    <a:ext uri="{9D8B030D-6E8A-4147-A177-3AD203B41FA5}">
                      <a16:colId xmlns:a16="http://schemas.microsoft.com/office/drawing/2014/main" val="2252352307"/>
                    </a:ext>
                  </a:extLst>
                </a:gridCol>
                <a:gridCol w="950042">
                  <a:extLst>
                    <a:ext uri="{9D8B030D-6E8A-4147-A177-3AD203B41FA5}">
                      <a16:colId xmlns:a16="http://schemas.microsoft.com/office/drawing/2014/main" val="744335266"/>
                    </a:ext>
                  </a:extLst>
                </a:gridCol>
                <a:gridCol w="1185110">
                  <a:extLst>
                    <a:ext uri="{9D8B030D-6E8A-4147-A177-3AD203B41FA5}">
                      <a16:colId xmlns:a16="http://schemas.microsoft.com/office/drawing/2014/main" val="280407589"/>
                    </a:ext>
                  </a:extLst>
                </a:gridCol>
                <a:gridCol w="808620">
                  <a:extLst>
                    <a:ext uri="{9D8B030D-6E8A-4147-A177-3AD203B41FA5}">
                      <a16:colId xmlns:a16="http://schemas.microsoft.com/office/drawing/2014/main" val="2149155431"/>
                    </a:ext>
                  </a:extLst>
                </a:gridCol>
                <a:gridCol w="755486">
                  <a:extLst>
                    <a:ext uri="{9D8B030D-6E8A-4147-A177-3AD203B41FA5}">
                      <a16:colId xmlns:a16="http://schemas.microsoft.com/office/drawing/2014/main" val="2173194632"/>
                    </a:ext>
                  </a:extLst>
                </a:gridCol>
                <a:gridCol w="770021">
                  <a:extLst>
                    <a:ext uri="{9D8B030D-6E8A-4147-A177-3AD203B41FA5}">
                      <a16:colId xmlns:a16="http://schemas.microsoft.com/office/drawing/2014/main" val="3996277291"/>
                    </a:ext>
                  </a:extLst>
                </a:gridCol>
                <a:gridCol w="1630279">
                  <a:extLst>
                    <a:ext uri="{9D8B030D-6E8A-4147-A177-3AD203B41FA5}">
                      <a16:colId xmlns:a16="http://schemas.microsoft.com/office/drawing/2014/main" val="44902598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r>
                        <a:rPr lang="fr-FR" sz="900" dirty="0"/>
                        <a:t>Date 2025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NOM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Distance 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fr-FR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CLUB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Heure Accueil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Heure fin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Tarif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Contact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5999661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04/05/25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Rando des pointes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Route</a:t>
                      </a:r>
                      <a:r>
                        <a:rPr lang="fr-FR" sz="1000" dirty="0"/>
                        <a:t> </a:t>
                      </a:r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 70 114km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Quimper Cyclo Club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9h30</a:t>
                      </a:r>
                    </a:p>
                    <a:p>
                      <a:r>
                        <a:rPr lang="fr-FR" sz="900" dirty="0"/>
                        <a:t>Fin 13h30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FF Vélo 4€</a:t>
                      </a:r>
                    </a:p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-18 ans 0€</a:t>
                      </a:r>
                    </a:p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Autre 6€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BIGOT serge</a:t>
                      </a:r>
                    </a:p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06 44 39 47 88</a:t>
                      </a:r>
                    </a:p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cycles-lebigot@wanadoo.fr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377" rtl="0" eaLnBrk="1" latinLnBrk="0" hangingPunct="1"/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88183807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04/05/25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Pleyberienne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VTT 20 35 50 70KM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Pleybe’r</a:t>
                      </a:r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VTT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7H00</a:t>
                      </a:r>
                    </a:p>
                    <a:p>
                      <a:r>
                        <a:rPr lang="fr-FR" sz="900" dirty="0"/>
                        <a:t>Bot-On </a:t>
                      </a:r>
                      <a:r>
                        <a:rPr lang="fr-FR" sz="900" dirty="0" err="1"/>
                        <a:t>Pleyber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Crhist</a:t>
                      </a:r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10H00</a:t>
                      </a:r>
                    </a:p>
                    <a:p>
                      <a:r>
                        <a:rPr lang="fr-FR" sz="900" dirty="0"/>
                        <a:t>Fin 14h00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4€</a:t>
                      </a:r>
                    </a:p>
                    <a:p>
                      <a:r>
                        <a:rPr lang="fr-FR" sz="900" dirty="0"/>
                        <a:t>-18 ans 0€</a:t>
                      </a:r>
                    </a:p>
                    <a:p>
                      <a:r>
                        <a:rPr lang="fr-FR" sz="900" dirty="0"/>
                        <a:t>Autres 7€</a:t>
                      </a:r>
                    </a:p>
                    <a:p>
                      <a:r>
                        <a:rPr lang="fr-FR" sz="900" dirty="0"/>
                        <a:t>-18 ans 0€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POSTEC Sébastien</a:t>
                      </a:r>
                    </a:p>
                    <a:p>
                      <a:r>
                        <a:rPr lang="fr-FR" sz="800" dirty="0"/>
                        <a:t>06 83 63 27 60</a:t>
                      </a:r>
                    </a:p>
                    <a:p>
                      <a:r>
                        <a:rPr lang="fr-FR" sz="800" dirty="0"/>
                        <a:t>pleyber-vtt@outlook.fr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45611259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r>
                        <a:rPr lang="fr-FR" sz="800" dirty="0"/>
                        <a:t>11/05/25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La Névet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15 25 35 45km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Plogonnec VTT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800" dirty="0"/>
                        <a:t>FF Vélo 5€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800" dirty="0"/>
                        <a:t>-18 ans 0€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800" dirty="0"/>
                        <a:t>Autres 7€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8750515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800" u="sng" strike="sngStrike" dirty="0"/>
                        <a:t>17/05/25</a:t>
                      </a:r>
                    </a:p>
                    <a:p>
                      <a:r>
                        <a:rPr lang="fr-FR" sz="1050" b="1" i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ANNULÉE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685783" rtl="0" eaLnBrk="1" latinLnBrk="0" hangingPunct="1"/>
                      <a:r>
                        <a:rPr lang="fr-FR" sz="800" u="sng" strike="sng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Gravel bro fouen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685783" rtl="0" eaLnBrk="1" latinLnBrk="0" hangingPunct="1"/>
                      <a:r>
                        <a:rPr lang="fr-FR" sz="800" u="sng" strike="sng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Gravel 40 80km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685783" rtl="0" eaLnBrk="1" latinLnBrk="0" hangingPunct="1"/>
                      <a:r>
                        <a:rPr lang="fr-FR" sz="800" u="sng" strike="sng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Vélo Club FOUESNANT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685783" rtl="0" eaLnBrk="1" latinLnBrk="0" hangingPunct="1"/>
                      <a:r>
                        <a:rPr lang="fr-FR" sz="800" u="sng" strike="sng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8h00 Chapelle de Kerbader à Fouesnant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685783" rtl="0" eaLnBrk="1" latinLnBrk="0" hangingPunct="1"/>
                      <a:r>
                        <a:rPr lang="fr-FR" sz="800" u="sng" strike="sng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13h30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685783" rtl="0" eaLnBrk="1" latinLnBrk="0" hangingPunct="1"/>
                      <a:r>
                        <a:rPr lang="fr-FR" sz="800" u="sng" strike="sng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FF vélo 4 €</a:t>
                      </a:r>
                    </a:p>
                    <a:p>
                      <a:pPr marL="0" algn="l" defTabSz="685783" rtl="0" eaLnBrk="1" latinLnBrk="0" hangingPunct="1"/>
                      <a:r>
                        <a:rPr lang="fr-FR" sz="800" u="sng" strike="sng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Autres 6 €</a:t>
                      </a:r>
                    </a:p>
                    <a:p>
                      <a:pPr marL="0" algn="l" defTabSz="685783" rtl="0" eaLnBrk="1" latinLnBrk="0" hangingPunct="1"/>
                      <a:r>
                        <a:rPr lang="fr-FR" sz="800" u="sng" strike="sng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-18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685783" rtl="0" eaLnBrk="1" latinLnBrk="0" hangingPunct="1"/>
                      <a:r>
                        <a:rPr lang="fr-FR" sz="800" u="sng" strike="sng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LANN Bob</a:t>
                      </a:r>
                    </a:p>
                    <a:p>
                      <a:pPr marL="0" algn="l" defTabSz="685783" rtl="0" eaLnBrk="1" latinLnBrk="0" hangingPunct="1"/>
                      <a:r>
                        <a:rPr lang="fr-FR" sz="800" u="sng" strike="sng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06 32 70 41 45</a:t>
                      </a:r>
                    </a:p>
                    <a:p>
                      <a:pPr marL="0" algn="l" defTabSz="685783" rtl="0" eaLnBrk="1" latinLnBrk="0" hangingPunct="1"/>
                      <a:r>
                        <a:rPr lang="fr-FR" sz="800" u="sng" strike="sng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veloclubfouesnant@gmail.com</a:t>
                      </a:r>
                      <a:endParaRPr lang="fr-FR" sz="800" u="sng" strike="sng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2289657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800" dirty="0"/>
                        <a:t>18/05/25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La Camfrout Rando nature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VTT 25 32 40/46 52 60km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Camfrout VTT Nature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7h00 place C De Gaulle </a:t>
                      </a:r>
                      <a:r>
                        <a:rPr lang="fr-FR" sz="800" dirty="0" err="1"/>
                        <a:t>Hôp</a:t>
                      </a:r>
                      <a:r>
                        <a:rPr lang="fr-FR" sz="800" dirty="0"/>
                        <a:t> Camfrout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15h00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FF Vélo 6€</a:t>
                      </a:r>
                    </a:p>
                    <a:p>
                      <a:r>
                        <a:rPr lang="fr-FR" sz="800" dirty="0"/>
                        <a:t>-18 ans 0€</a:t>
                      </a:r>
                    </a:p>
                    <a:p>
                      <a:r>
                        <a:rPr lang="fr-FR" sz="800" dirty="0"/>
                        <a:t>Autres 8€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685783" rtl="0" eaLnBrk="1" latinLnBrk="0" hangingPunct="1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ALIX Stéphane</a:t>
                      </a:r>
                    </a:p>
                    <a:p>
                      <a:pPr marL="0" algn="l" defTabSz="685783" rtl="0" eaLnBrk="1" latinLnBrk="0" hangingPunct="1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06 84 59 35 02</a:t>
                      </a:r>
                    </a:p>
                    <a:p>
                      <a:pPr marL="0" algn="l" defTabSz="685783" rtl="0" eaLnBrk="1" latinLnBrk="0" hangingPunct="1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camfroutvttnature@gmail.com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77254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793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ce réservé du contenu 3">
            <a:extLst>
              <a:ext uri="{FF2B5EF4-FFF2-40B4-BE49-F238E27FC236}">
                <a16:creationId xmlns:a16="http://schemas.microsoft.com/office/drawing/2014/main" id="{AEEDAF42-CA0C-4BDB-8768-74737660C1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4596159"/>
              </p:ext>
            </p:extLst>
          </p:nvPr>
        </p:nvGraphicFramePr>
        <p:xfrm>
          <a:off x="415255" y="1203296"/>
          <a:ext cx="8433971" cy="4267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4662">
                  <a:extLst>
                    <a:ext uri="{9D8B030D-6E8A-4147-A177-3AD203B41FA5}">
                      <a16:colId xmlns:a16="http://schemas.microsoft.com/office/drawing/2014/main" val="3254362655"/>
                    </a:ext>
                  </a:extLst>
                </a:gridCol>
                <a:gridCol w="1225492">
                  <a:extLst>
                    <a:ext uri="{9D8B030D-6E8A-4147-A177-3AD203B41FA5}">
                      <a16:colId xmlns:a16="http://schemas.microsoft.com/office/drawing/2014/main" val="441416222"/>
                    </a:ext>
                  </a:extLst>
                </a:gridCol>
                <a:gridCol w="1017747">
                  <a:extLst>
                    <a:ext uri="{9D8B030D-6E8A-4147-A177-3AD203B41FA5}">
                      <a16:colId xmlns:a16="http://schemas.microsoft.com/office/drawing/2014/main" val="1869229292"/>
                    </a:ext>
                  </a:extLst>
                </a:gridCol>
                <a:gridCol w="1085439">
                  <a:extLst>
                    <a:ext uri="{9D8B030D-6E8A-4147-A177-3AD203B41FA5}">
                      <a16:colId xmlns:a16="http://schemas.microsoft.com/office/drawing/2014/main" val="1354304045"/>
                    </a:ext>
                  </a:extLst>
                </a:gridCol>
                <a:gridCol w="984977">
                  <a:extLst>
                    <a:ext uri="{9D8B030D-6E8A-4147-A177-3AD203B41FA5}">
                      <a16:colId xmlns:a16="http://schemas.microsoft.com/office/drawing/2014/main" val="2379401656"/>
                    </a:ext>
                  </a:extLst>
                </a:gridCol>
                <a:gridCol w="798754">
                  <a:extLst>
                    <a:ext uri="{9D8B030D-6E8A-4147-A177-3AD203B41FA5}">
                      <a16:colId xmlns:a16="http://schemas.microsoft.com/office/drawing/2014/main" val="3247169285"/>
                    </a:ext>
                  </a:extLst>
                </a:gridCol>
                <a:gridCol w="886268">
                  <a:extLst>
                    <a:ext uri="{9D8B030D-6E8A-4147-A177-3AD203B41FA5}">
                      <a16:colId xmlns:a16="http://schemas.microsoft.com/office/drawing/2014/main" val="3015875406"/>
                    </a:ext>
                  </a:extLst>
                </a:gridCol>
                <a:gridCol w="1780632">
                  <a:extLst>
                    <a:ext uri="{9D8B030D-6E8A-4147-A177-3AD203B41FA5}">
                      <a16:colId xmlns:a16="http://schemas.microsoft.com/office/drawing/2014/main" val="4124432257"/>
                    </a:ext>
                  </a:extLst>
                </a:gridCol>
              </a:tblGrid>
              <a:tr h="324865">
                <a:tc>
                  <a:txBody>
                    <a:bodyPr/>
                    <a:lstStyle/>
                    <a:p>
                      <a:r>
                        <a:rPr lang="fr-FR" sz="800" dirty="0"/>
                        <a:t>DATE 2024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NOM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DISTANCE 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CLUB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HEURE ACCUEIL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HEURE FIN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TARIF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CONTACT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39722374"/>
                  </a:ext>
                </a:extLst>
              </a:tr>
              <a:tr h="707741">
                <a:tc>
                  <a:txBody>
                    <a:bodyPr/>
                    <a:lstStyle/>
                    <a:p>
                      <a:r>
                        <a:rPr lang="fr-FR" sz="900" dirty="0"/>
                        <a:t>24 et 25/05 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Animations Tour de France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700" dirty="0"/>
                        <a:t>FF vélo</a:t>
                      </a:r>
                    </a:p>
                    <a:p>
                      <a:r>
                        <a:rPr lang="fr-FR" sz="700" dirty="0"/>
                        <a:t>FF vélo -18 ans : 0 €</a:t>
                      </a:r>
                    </a:p>
                    <a:p>
                      <a:r>
                        <a:rPr lang="fr-FR" sz="700" dirty="0"/>
                        <a:t>Autres </a:t>
                      </a:r>
                    </a:p>
                    <a:p>
                      <a:r>
                        <a:rPr lang="fr-FR" sz="700" dirty="0"/>
                        <a:t>et -18 ans : 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620162"/>
                  </a:ext>
                </a:extLst>
              </a:tr>
              <a:tr h="754380">
                <a:tc>
                  <a:txBody>
                    <a:bodyPr/>
                    <a:lstStyle/>
                    <a:p>
                      <a:r>
                        <a:rPr lang="fr-FR" sz="900" dirty="0"/>
                        <a:t>25/05/25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Henchou Koz VTT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VTT 15 20 30 40km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Henchou Koz VTT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7h30 Stade Municipal LEUHAN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10H00</a:t>
                      </a:r>
                    </a:p>
                    <a:p>
                      <a:r>
                        <a:rPr lang="fr-FR" sz="800" dirty="0"/>
                        <a:t>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FF Vélo 5€</a:t>
                      </a:r>
                    </a:p>
                    <a:p>
                      <a:r>
                        <a:rPr lang="fr-FR" sz="800" dirty="0"/>
                        <a:t>-18 ans 0€</a:t>
                      </a:r>
                    </a:p>
                    <a:p>
                      <a:r>
                        <a:rPr lang="fr-FR" sz="800" dirty="0"/>
                        <a:t>Autres 7€</a:t>
                      </a:r>
                    </a:p>
                    <a:p>
                      <a:r>
                        <a:rPr lang="fr-FR" sz="800" dirty="0"/>
                        <a:t>-18ans 0€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MARCHAND Claude</a:t>
                      </a:r>
                    </a:p>
                    <a:p>
                      <a:r>
                        <a:rPr lang="fr-FR" sz="900" dirty="0"/>
                        <a:t>06 79 05 21 67</a:t>
                      </a:r>
                    </a:p>
                    <a:p>
                      <a:r>
                        <a:rPr lang="fr-FR" sz="900" dirty="0">
                          <a:hlinkClick r:id="rId2"/>
                        </a:rPr>
                        <a:t>contact@henchoukoz-vtt.fr</a:t>
                      </a:r>
                      <a:endParaRPr lang="fr-FR" sz="900" dirty="0"/>
                    </a:p>
                    <a:p>
                      <a:endParaRPr lang="fr-FR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81362403"/>
                  </a:ext>
                </a:extLst>
              </a:tr>
              <a:tr h="754380">
                <a:tc>
                  <a:txBody>
                    <a:bodyPr/>
                    <a:lstStyle/>
                    <a:p>
                      <a:r>
                        <a:rPr lang="fr-FR" sz="900" dirty="0"/>
                        <a:t>29/05/25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La Fosse Aux Loups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Route 62 et 92km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Cyclos Landernéens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8h00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9h30</a:t>
                      </a:r>
                    </a:p>
                    <a:p>
                      <a:r>
                        <a:rPr lang="fr-FR" sz="800" dirty="0"/>
                        <a:t>Fin 12h30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FF vélo 5€</a:t>
                      </a:r>
                    </a:p>
                    <a:p>
                      <a:r>
                        <a:rPr lang="fr-FR" sz="800" dirty="0"/>
                        <a:t>Autres 8€</a:t>
                      </a:r>
                    </a:p>
                    <a:p>
                      <a:r>
                        <a:rPr lang="fr-FR" sz="800" dirty="0"/>
                        <a:t>-18 ans 0€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cyclos.landerneens@gmail.com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33494454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r>
                        <a:rPr lang="fr-FR" sz="900" dirty="0"/>
                        <a:t>01/06/25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Randonnée des Genêts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Route 50 70 100km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Cyclo Club Bannalec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7h30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700" dirty="0"/>
                        <a:t>FF vélo 5 €</a:t>
                      </a:r>
                    </a:p>
                    <a:p>
                      <a:r>
                        <a:rPr lang="fr-FR" sz="700" dirty="0"/>
                        <a:t>FF vélo -18 ans 0 €</a:t>
                      </a:r>
                    </a:p>
                    <a:p>
                      <a:r>
                        <a:rPr lang="fr-FR" sz="700" dirty="0"/>
                        <a:t>Autres 6</a:t>
                      </a:r>
                    </a:p>
                    <a:p>
                      <a:r>
                        <a:rPr lang="fr-FR" sz="700" dirty="0"/>
                        <a:t>et -18 ans : 0€</a:t>
                      </a:r>
                    </a:p>
                    <a:p>
                      <a:r>
                        <a:rPr lang="fr-FR" sz="700" dirty="0"/>
                        <a:t>Marche 5€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FAVENNEC Hervé</a:t>
                      </a:r>
                    </a:p>
                    <a:p>
                      <a:r>
                        <a:rPr lang="fr-FR" sz="800" dirty="0"/>
                        <a:t>06 63 39 89 57</a:t>
                      </a:r>
                    </a:p>
                    <a:p>
                      <a:endParaRPr lang="fr-FR" sz="800" dirty="0"/>
                    </a:p>
                    <a:p>
                      <a:endParaRPr lang="fr-FR" sz="6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3739544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900" dirty="0"/>
                        <a:t>08/06/25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Rando du MOROS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Route 30 60 90km</a:t>
                      </a:r>
                    </a:p>
                    <a:p>
                      <a:r>
                        <a:rPr lang="fr-FR" sz="800" dirty="0"/>
                        <a:t>VTT  35 42 50km</a:t>
                      </a:r>
                    </a:p>
                    <a:p>
                      <a:r>
                        <a:rPr lang="fr-FR" sz="800" dirty="0"/>
                        <a:t>Marche 8-12-15km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CR Melgven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7h30 salle polyvalente Melgven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FF vélo 5 € </a:t>
                      </a:r>
                    </a:p>
                    <a:p>
                      <a:r>
                        <a:rPr lang="fr-FR" sz="800" dirty="0"/>
                        <a:t>Autres 6€/7 €</a:t>
                      </a:r>
                    </a:p>
                    <a:p>
                      <a:r>
                        <a:rPr lang="fr-FR" sz="800" dirty="0"/>
                        <a:t>-18 ans : 0 €</a:t>
                      </a:r>
                    </a:p>
                    <a:p>
                      <a:r>
                        <a:rPr lang="fr-FR" sz="800" dirty="0"/>
                        <a:t>Marche 5€/6€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Patrice TALIERCIO</a:t>
                      </a:r>
                    </a:p>
                    <a:p>
                      <a:r>
                        <a:rPr lang="fr-FR" sz="800" dirty="0"/>
                        <a:t>06 63 52 10 49</a:t>
                      </a:r>
                    </a:p>
                    <a:p>
                      <a:r>
                        <a:rPr lang="fr-FR" sz="800" dirty="0">
                          <a:hlinkClick r:id="rId3"/>
                        </a:rPr>
                        <a:t>taliercio.patrice@orange.fr</a:t>
                      </a:r>
                      <a:r>
                        <a:rPr lang="fr-FR" sz="800" dirty="0"/>
                        <a:t>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74690881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r>
                        <a:rPr lang="fr-FR" sz="800" dirty="0"/>
                        <a:t>15/06/25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Tout St Evarzec à vélo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Route 30-60-100km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CC ST EVARZEC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7H00 Salle Mousterlan Saint Evarzec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FF vélo 4 €</a:t>
                      </a:r>
                    </a:p>
                    <a:p>
                      <a:r>
                        <a:rPr lang="fr-FR" sz="800" dirty="0"/>
                        <a:t>Autres 6 €</a:t>
                      </a:r>
                    </a:p>
                    <a:p>
                      <a:r>
                        <a:rPr lang="fr-FR" sz="800" dirty="0"/>
                        <a:t>-18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Christian CANEVET</a:t>
                      </a:r>
                    </a:p>
                    <a:p>
                      <a:r>
                        <a:rPr lang="fr-FR" sz="800" dirty="0"/>
                        <a:t>06 48 76 94 96</a:t>
                      </a:r>
                    </a:p>
                    <a:p>
                      <a:r>
                        <a:rPr lang="fr-FR" sz="800" dirty="0">
                          <a:hlinkClick r:id="rId4"/>
                        </a:rPr>
                        <a:t>cc.saint.evarzec29@orange.fr</a:t>
                      </a:r>
                      <a:r>
                        <a:rPr lang="fr-FR" sz="800" dirty="0"/>
                        <a:t>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645838831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875A554-EC00-4687-844E-6F9147097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525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ce réservé du contenu 3">
            <a:extLst>
              <a:ext uri="{FF2B5EF4-FFF2-40B4-BE49-F238E27FC236}">
                <a16:creationId xmlns:a16="http://schemas.microsoft.com/office/drawing/2014/main" id="{21CBAB14-FC61-4D86-8E2D-9DF5751FC6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7186530"/>
              </p:ext>
            </p:extLst>
          </p:nvPr>
        </p:nvGraphicFramePr>
        <p:xfrm>
          <a:off x="291626" y="1104900"/>
          <a:ext cx="8467363" cy="458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17">
                  <a:extLst>
                    <a:ext uri="{9D8B030D-6E8A-4147-A177-3AD203B41FA5}">
                      <a16:colId xmlns:a16="http://schemas.microsoft.com/office/drawing/2014/main" val="3254362655"/>
                    </a:ext>
                  </a:extLst>
                </a:gridCol>
                <a:gridCol w="1220197">
                  <a:extLst>
                    <a:ext uri="{9D8B030D-6E8A-4147-A177-3AD203B41FA5}">
                      <a16:colId xmlns:a16="http://schemas.microsoft.com/office/drawing/2014/main" val="441416222"/>
                    </a:ext>
                  </a:extLst>
                </a:gridCol>
                <a:gridCol w="1009315">
                  <a:extLst>
                    <a:ext uri="{9D8B030D-6E8A-4147-A177-3AD203B41FA5}">
                      <a16:colId xmlns:a16="http://schemas.microsoft.com/office/drawing/2014/main" val="1869229292"/>
                    </a:ext>
                  </a:extLst>
                </a:gridCol>
                <a:gridCol w="1078796">
                  <a:extLst>
                    <a:ext uri="{9D8B030D-6E8A-4147-A177-3AD203B41FA5}">
                      <a16:colId xmlns:a16="http://schemas.microsoft.com/office/drawing/2014/main" val="1354304045"/>
                    </a:ext>
                  </a:extLst>
                </a:gridCol>
                <a:gridCol w="967648">
                  <a:extLst>
                    <a:ext uri="{9D8B030D-6E8A-4147-A177-3AD203B41FA5}">
                      <a16:colId xmlns:a16="http://schemas.microsoft.com/office/drawing/2014/main" val="2379401656"/>
                    </a:ext>
                  </a:extLst>
                </a:gridCol>
                <a:gridCol w="805167">
                  <a:extLst>
                    <a:ext uri="{9D8B030D-6E8A-4147-A177-3AD203B41FA5}">
                      <a16:colId xmlns:a16="http://schemas.microsoft.com/office/drawing/2014/main" val="3247169285"/>
                    </a:ext>
                  </a:extLst>
                </a:gridCol>
                <a:gridCol w="880844">
                  <a:extLst>
                    <a:ext uri="{9D8B030D-6E8A-4147-A177-3AD203B41FA5}">
                      <a16:colId xmlns:a16="http://schemas.microsoft.com/office/drawing/2014/main" val="3015875406"/>
                    </a:ext>
                  </a:extLst>
                </a:gridCol>
                <a:gridCol w="1857379">
                  <a:extLst>
                    <a:ext uri="{9D8B030D-6E8A-4147-A177-3AD203B41FA5}">
                      <a16:colId xmlns:a16="http://schemas.microsoft.com/office/drawing/2014/main" val="4124432257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fr-FR" sz="800" dirty="0"/>
                        <a:t>DATE 2024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NOM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DISTANCE 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CLUB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HEURE ACCUEIL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HEURE FIN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TARIF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CONTACT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39722374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r>
                        <a:rPr lang="fr-FR" sz="900" dirty="0"/>
                        <a:t>15/06/25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Cyclo Poher Solidarité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Route 70 85km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CC du Poher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7h30 Rue Ernest Renan Carhaix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8h15</a:t>
                      </a:r>
                    </a:p>
                    <a:p>
                      <a:r>
                        <a:rPr lang="fr-FR" sz="900" dirty="0"/>
                        <a:t>Fin 12h00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900" i="1" dirty="0" err="1"/>
                        <a:t>Ff</a:t>
                      </a:r>
                      <a:r>
                        <a:rPr lang="fr-FR" sz="900" i="1" dirty="0"/>
                        <a:t> Vélo 5€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900" i="1" dirty="0"/>
                        <a:t>18 ans 0€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900" i="1" dirty="0"/>
                        <a:t>Autre 8€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HENRY J Paul</a:t>
                      </a:r>
                    </a:p>
                    <a:p>
                      <a:r>
                        <a:rPr lang="fr-FR" sz="900" dirty="0"/>
                        <a:t>07 77 75 02 25</a:t>
                      </a:r>
                    </a:p>
                    <a:p>
                      <a:r>
                        <a:rPr lang="fr-FR" sz="900" dirty="0">
                          <a:hlinkClick r:id="rId2"/>
                        </a:rPr>
                        <a:t>jeanpaulhenry@orange.fr</a:t>
                      </a:r>
                      <a:endParaRPr lang="fr-FR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1209773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900" dirty="0"/>
                        <a:t>22/06/25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38è Randonnée d’</a:t>
                      </a:r>
                      <a:r>
                        <a:rPr lang="fr-FR" sz="900" dirty="0" err="1"/>
                        <a:t>Eckmül</a:t>
                      </a:r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Route 33 71 96km </a:t>
                      </a:r>
                    </a:p>
                    <a:p>
                      <a:r>
                        <a:rPr lang="fr-FR" sz="900" dirty="0"/>
                        <a:t>Gravel 30 50 65km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CC Penmarc’h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7h45 salle Île fougère Penmarc’h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10h30</a:t>
                      </a:r>
                    </a:p>
                    <a:p>
                      <a:r>
                        <a:rPr lang="fr-FR" sz="900" dirty="0"/>
                        <a:t>Fin 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0VV vélo 4€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900" i="1" dirty="0"/>
                        <a:t>18 ans 0€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900" i="1" dirty="0"/>
                        <a:t>Autres 6€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900" i="1" dirty="0"/>
                        <a:t>- 18 ans €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MADEC Philippe</a:t>
                      </a:r>
                    </a:p>
                    <a:p>
                      <a:r>
                        <a:rPr lang="fr-FR" sz="900" dirty="0"/>
                        <a:t>06 75 77 11 32</a:t>
                      </a:r>
                    </a:p>
                    <a:p>
                      <a:r>
                        <a:rPr lang="fr-FR" sz="900" dirty="0">
                          <a:hlinkClick r:id="rId3"/>
                        </a:rPr>
                        <a:t>philippe.madec29@orange.fr</a:t>
                      </a:r>
                      <a:endParaRPr lang="fr-FR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77820446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r>
                        <a:rPr lang="fr-FR" sz="900" dirty="0"/>
                        <a:t>29/06/25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Rouzic Glazig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Route 30-60-90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CC BRIEC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7h30</a:t>
                      </a:r>
                    </a:p>
                    <a:p>
                      <a:r>
                        <a:rPr lang="fr-FR" sz="900" dirty="0"/>
                        <a:t>Local du cyclo club Briec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10h accueil</a:t>
                      </a:r>
                    </a:p>
                    <a:p>
                      <a:r>
                        <a:rPr lang="fr-FR" sz="900" dirty="0"/>
                        <a:t>Fin 12h30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4 €</a:t>
                      </a:r>
                    </a:p>
                    <a:p>
                      <a:r>
                        <a:rPr lang="fr-FR" sz="900" dirty="0"/>
                        <a:t>Autres 6 €</a:t>
                      </a:r>
                    </a:p>
                    <a:p>
                      <a:r>
                        <a:rPr lang="fr-FR" sz="900" dirty="0"/>
                        <a:t>-18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Erwan MESSAGER</a:t>
                      </a:r>
                    </a:p>
                    <a:p>
                      <a:r>
                        <a:rPr lang="fr-FR" sz="900" dirty="0"/>
                        <a:t>06 51 768529</a:t>
                      </a:r>
                    </a:p>
                    <a:p>
                      <a:r>
                        <a:rPr lang="fr-FR" sz="900" dirty="0">
                          <a:hlinkClick r:id="rId4"/>
                        </a:rPr>
                        <a:t>president@cyclosbriec.org</a:t>
                      </a:r>
                      <a:r>
                        <a:rPr lang="fr-FR" sz="900" dirty="0"/>
                        <a:t>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11262368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r>
                        <a:rPr lang="fr-FR" sz="900" dirty="0"/>
                        <a:t>29/06/25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Roch Toulaeron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VTT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Vtt spezet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7h30</a:t>
                      </a:r>
                    </a:p>
                    <a:p>
                      <a:r>
                        <a:rPr lang="fr-FR" sz="900" dirty="0"/>
                        <a:t>Salle Omnisport à Spezet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10h00 accueil</a:t>
                      </a:r>
                    </a:p>
                    <a:p>
                      <a:r>
                        <a:rPr lang="fr-FR" sz="900" dirty="0"/>
                        <a:t>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5 €</a:t>
                      </a:r>
                    </a:p>
                    <a:p>
                      <a:r>
                        <a:rPr lang="fr-FR" sz="900" dirty="0"/>
                        <a:t>Autres 7 €</a:t>
                      </a:r>
                    </a:p>
                    <a:p>
                      <a:r>
                        <a:rPr lang="fr-FR" sz="900" dirty="0"/>
                        <a:t>-18 ans :0€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Thierry EVERAERT</a:t>
                      </a:r>
                    </a:p>
                    <a:p>
                      <a:r>
                        <a:rPr lang="fr-FR" sz="900" dirty="0"/>
                        <a:t>06 62 42 61 82</a:t>
                      </a:r>
                    </a:p>
                    <a:p>
                      <a:r>
                        <a:rPr lang="fr-FR" sz="900" dirty="0">
                          <a:hlinkClick r:id="rId5"/>
                        </a:rPr>
                        <a:t>thierry.everaert@orange.fr</a:t>
                      </a:r>
                      <a:r>
                        <a:rPr lang="fr-FR" sz="900" dirty="0"/>
                        <a:t>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49624246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r>
                        <a:rPr lang="fr-FR" sz="900" dirty="0"/>
                        <a:t>05/07/25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Gravel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Camfrout vtt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En attente de précision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Pierre-Yves LE GALL</a:t>
                      </a:r>
                    </a:p>
                    <a:p>
                      <a:r>
                        <a:rPr lang="fr-FR" sz="900" dirty="0"/>
                        <a:t>06 63 74 8100</a:t>
                      </a:r>
                    </a:p>
                    <a:p>
                      <a:r>
                        <a:rPr lang="fr-FR" sz="900" dirty="0">
                          <a:hlinkClick r:id="rId6"/>
                        </a:rPr>
                        <a:t>camfroutvttnature@gmail.com</a:t>
                      </a:r>
                      <a:r>
                        <a:rPr lang="fr-FR" sz="900" dirty="0"/>
                        <a:t>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76156999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r>
                        <a:rPr lang="fr-FR" sz="900" dirty="0"/>
                        <a:t>06/07/25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Rando des Pierre Debouts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Route 45-75-100KM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TREGUNC CC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7h30 Halle des sports à Trégunc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10h00 accueil</a:t>
                      </a:r>
                    </a:p>
                    <a:p>
                      <a:r>
                        <a:rPr lang="fr-FR" sz="900" dirty="0"/>
                        <a:t>Fin 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4 €</a:t>
                      </a:r>
                    </a:p>
                    <a:p>
                      <a:r>
                        <a:rPr lang="fr-FR" sz="900" dirty="0"/>
                        <a:t>Autres 6 €</a:t>
                      </a:r>
                    </a:p>
                    <a:p>
                      <a:r>
                        <a:rPr lang="fr-FR" sz="900" dirty="0"/>
                        <a:t>-18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Loïc LE GOFF</a:t>
                      </a:r>
                    </a:p>
                    <a:p>
                      <a:r>
                        <a:rPr lang="fr-FR" sz="900" dirty="0"/>
                        <a:t>06 73 98 12 83</a:t>
                      </a:r>
                    </a:p>
                    <a:p>
                      <a:r>
                        <a:rPr lang="fr-FR" sz="900" dirty="0">
                          <a:hlinkClick r:id="rId7"/>
                        </a:rPr>
                        <a:t>loiclegofftcc@gmail.com</a:t>
                      </a:r>
                      <a:r>
                        <a:rPr lang="fr-FR" sz="900" dirty="0"/>
                        <a:t>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0890434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900" dirty="0"/>
                        <a:t>20/07/25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Rando des Pommiers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Route 40 70 100km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Vélo Club FOUESNANT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8h00</a:t>
                      </a:r>
                    </a:p>
                    <a:p>
                      <a:r>
                        <a:rPr lang="fr-FR" sz="900" dirty="0"/>
                        <a:t>Halle des sports de Brehoulou à Fouesnant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13h30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4 €</a:t>
                      </a:r>
                    </a:p>
                    <a:p>
                      <a:r>
                        <a:rPr lang="fr-FR" sz="900" dirty="0"/>
                        <a:t>Autres 6 €</a:t>
                      </a:r>
                    </a:p>
                    <a:p>
                      <a:r>
                        <a:rPr lang="fr-FR" sz="900" dirty="0"/>
                        <a:t>-18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LANN Bob</a:t>
                      </a:r>
                    </a:p>
                    <a:p>
                      <a:r>
                        <a:rPr lang="fr-FR" sz="900" dirty="0"/>
                        <a:t>06 32 70 41 45</a:t>
                      </a:r>
                    </a:p>
                    <a:p>
                      <a:r>
                        <a:rPr lang="fr-FR" sz="900" dirty="0">
                          <a:hlinkClick r:id="rId8"/>
                        </a:rPr>
                        <a:t>veloclubfouesnant@gmail.com</a:t>
                      </a:r>
                      <a:endParaRPr lang="fr-FR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92163375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endParaRPr lang="fr-FR" sz="8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900" strike="sngStrike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strike="sngStrike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900" strike="sngStrike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strike="sngStrike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strike="sngStrike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strike="sngStrike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strike="sngStrike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04333538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54B6B50-CE47-4F45-AC1D-9A69A95A1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5624514"/>
            <a:ext cx="2057400" cy="273844"/>
          </a:xfrm>
        </p:spPr>
        <p:txBody>
          <a:bodyPr/>
          <a:lstStyle/>
          <a:p>
            <a:fld id="{D3060201-1C40-4B39-813D-5CD9493BAEE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011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F9CA4C0-6369-435B-8FB5-CAA8B279A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EB3AEB9E-8243-45CC-B85C-D154903EF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158836"/>
              </p:ext>
            </p:extLst>
          </p:nvPr>
        </p:nvGraphicFramePr>
        <p:xfrm>
          <a:off x="102269" y="1052513"/>
          <a:ext cx="9024644" cy="514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5065">
                  <a:extLst>
                    <a:ext uri="{9D8B030D-6E8A-4147-A177-3AD203B41FA5}">
                      <a16:colId xmlns:a16="http://schemas.microsoft.com/office/drawing/2014/main" val="123019290"/>
                    </a:ext>
                  </a:extLst>
                </a:gridCol>
                <a:gridCol w="1063420">
                  <a:extLst>
                    <a:ext uri="{9D8B030D-6E8A-4147-A177-3AD203B41FA5}">
                      <a16:colId xmlns:a16="http://schemas.microsoft.com/office/drawing/2014/main" val="3499786855"/>
                    </a:ext>
                  </a:extLst>
                </a:gridCol>
                <a:gridCol w="1185110">
                  <a:extLst>
                    <a:ext uri="{9D8B030D-6E8A-4147-A177-3AD203B41FA5}">
                      <a16:colId xmlns:a16="http://schemas.microsoft.com/office/drawing/2014/main" val="3023578519"/>
                    </a:ext>
                  </a:extLst>
                </a:gridCol>
                <a:gridCol w="872290">
                  <a:extLst>
                    <a:ext uri="{9D8B030D-6E8A-4147-A177-3AD203B41FA5}">
                      <a16:colId xmlns:a16="http://schemas.microsoft.com/office/drawing/2014/main" val="2283942408"/>
                    </a:ext>
                  </a:extLst>
                </a:gridCol>
                <a:gridCol w="1888958">
                  <a:extLst>
                    <a:ext uri="{9D8B030D-6E8A-4147-A177-3AD203B41FA5}">
                      <a16:colId xmlns:a16="http://schemas.microsoft.com/office/drawing/2014/main" val="3947555748"/>
                    </a:ext>
                  </a:extLst>
                </a:gridCol>
                <a:gridCol w="812132">
                  <a:extLst>
                    <a:ext uri="{9D8B030D-6E8A-4147-A177-3AD203B41FA5}">
                      <a16:colId xmlns:a16="http://schemas.microsoft.com/office/drawing/2014/main" val="1543080751"/>
                    </a:ext>
                  </a:extLst>
                </a:gridCol>
                <a:gridCol w="950495">
                  <a:extLst>
                    <a:ext uri="{9D8B030D-6E8A-4147-A177-3AD203B41FA5}">
                      <a16:colId xmlns:a16="http://schemas.microsoft.com/office/drawing/2014/main" val="1738764758"/>
                    </a:ext>
                  </a:extLst>
                </a:gridCol>
                <a:gridCol w="1607174">
                  <a:extLst>
                    <a:ext uri="{9D8B030D-6E8A-4147-A177-3AD203B41FA5}">
                      <a16:colId xmlns:a16="http://schemas.microsoft.com/office/drawing/2014/main" val="3763644725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fr-FR" sz="800" dirty="0"/>
                        <a:t>DATE 2024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NOM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DISTANCE 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CLUB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HEURE ACCUEIL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HEURE FIN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TARIF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CONTACT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28401717"/>
                  </a:ext>
                </a:extLst>
              </a:tr>
              <a:tr h="754380">
                <a:tc>
                  <a:txBody>
                    <a:bodyPr/>
                    <a:lstStyle/>
                    <a:p>
                      <a:r>
                        <a:rPr lang="fr-FR" sz="900" dirty="0"/>
                        <a:t>24/08/25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Rando U – Tour de la Presqu’île de Crozon</a:t>
                      </a:r>
                    </a:p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26e édition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VTT 20 40 50 60 100km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VTT Presqu’île de CROZON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7h30 village vacances </a:t>
                      </a:r>
                    </a:p>
                    <a:p>
                      <a:r>
                        <a:rPr lang="fr-FR" sz="900" dirty="0"/>
                        <a:t>APAS Camaret sur Mer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10h00 accueil</a:t>
                      </a:r>
                    </a:p>
                    <a:p>
                      <a:r>
                        <a:rPr lang="fr-FR" sz="900" dirty="0"/>
                        <a:t>Fin 16h00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6 €</a:t>
                      </a:r>
                    </a:p>
                    <a:p>
                      <a:r>
                        <a:rPr lang="fr-FR" sz="900" dirty="0"/>
                        <a:t>FF vélo -18 ans : 0 €</a:t>
                      </a:r>
                    </a:p>
                    <a:p>
                      <a:r>
                        <a:rPr lang="fr-FR" sz="900" dirty="0"/>
                        <a:t>100km : 20 €</a:t>
                      </a:r>
                    </a:p>
                    <a:p>
                      <a:r>
                        <a:rPr lang="fr-FR" sz="900" dirty="0"/>
                        <a:t>Autres 8 €</a:t>
                      </a:r>
                    </a:p>
                    <a:p>
                      <a:r>
                        <a:rPr lang="fr-FR" sz="900" dirty="0"/>
                        <a:t>Autres -18 ans : 8 €</a:t>
                      </a:r>
                    </a:p>
                    <a:p>
                      <a:r>
                        <a:rPr lang="fr-FR" sz="900" dirty="0"/>
                        <a:t>100 km : 22 €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Hubert LE BRENN</a:t>
                      </a:r>
                    </a:p>
                    <a:p>
                      <a:r>
                        <a:rPr lang="fr-FR" sz="900" dirty="0"/>
                        <a:t>06 15 36 84 46</a:t>
                      </a:r>
                    </a:p>
                    <a:p>
                      <a:r>
                        <a:rPr lang="fr-FR" sz="900" dirty="0"/>
                        <a:t>Hubert.le-brenn@orange.fr</a:t>
                      </a:r>
                    </a:p>
                    <a:p>
                      <a:r>
                        <a:rPr lang="fr-FR" sz="900" dirty="0">
                          <a:hlinkClick r:id="rId2"/>
                        </a:rPr>
                        <a:t>www.vtt.crozon.over-blog.com</a:t>
                      </a:r>
                      <a:r>
                        <a:rPr lang="fr-FR" sz="900" dirty="0"/>
                        <a:t>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5077555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900" dirty="0"/>
                        <a:t>31/08/25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PLEYBEN Cyclo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Route 40-65-90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Les cyclos PLEYBENNOIS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8h00 </a:t>
                      </a:r>
                    </a:p>
                    <a:p>
                      <a:r>
                        <a:rPr lang="fr-FR" sz="900" dirty="0"/>
                        <a:t>12 rue du terrain des sports Pleyben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9h30 accueil</a:t>
                      </a:r>
                    </a:p>
                    <a:p>
                      <a:r>
                        <a:rPr lang="fr-FR" sz="900" dirty="0"/>
                        <a:t>Fin 12h30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4 €</a:t>
                      </a:r>
                    </a:p>
                    <a:p>
                      <a:r>
                        <a:rPr lang="fr-FR" sz="900" dirty="0"/>
                        <a:t>Autres 6 €</a:t>
                      </a:r>
                    </a:p>
                    <a:p>
                      <a:r>
                        <a:rPr lang="fr-FR" sz="900" dirty="0"/>
                        <a:t>-18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Jean GUILLOU</a:t>
                      </a:r>
                    </a:p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06 88 68 83 06</a:t>
                      </a:r>
                    </a:p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jean.guillou@wanadoo.fr</a:t>
                      </a:r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3715169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900" dirty="0"/>
                        <a:t>31/08/25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TRO BRO PLUGUEN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Route 40-60-90km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CRQC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7h00</a:t>
                      </a:r>
                    </a:p>
                    <a:p>
                      <a:r>
                        <a:rPr lang="fr-FR" sz="900" dirty="0"/>
                        <a:t>Espace asso. du Pouldu de Pluguffan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10h30 accueil</a:t>
                      </a:r>
                    </a:p>
                    <a:p>
                      <a:r>
                        <a:rPr lang="fr-FR" sz="900" dirty="0"/>
                        <a:t>fin12h30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4 €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FF vélo -18 ans : 0 €</a:t>
                      </a:r>
                    </a:p>
                    <a:p>
                      <a:r>
                        <a:rPr lang="fr-FR" sz="900" dirty="0"/>
                        <a:t>Autres 7 €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ZAROUF Abdel</a:t>
                      </a:r>
                    </a:p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06 52 63 49 80</a:t>
                      </a:r>
                    </a:p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president.du.crqc@gmail.com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7916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900" dirty="0"/>
                        <a:t>07/09/25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PLONEIS Cyclo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Route 40-70-100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CC PLONEIS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7h30 Ti an Dourigou à Plonéis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  <a:p>
                      <a:r>
                        <a:rPr lang="fr-FR" sz="900" dirty="0"/>
                        <a:t>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5 €</a:t>
                      </a:r>
                    </a:p>
                    <a:p>
                      <a:r>
                        <a:rPr lang="fr-FR" sz="900" dirty="0"/>
                        <a:t>FF vélo -18 ans : 0 €</a:t>
                      </a:r>
                    </a:p>
                    <a:p>
                      <a:r>
                        <a:rPr lang="fr-FR" sz="900" dirty="0"/>
                        <a:t>Autres 8€</a:t>
                      </a:r>
                    </a:p>
                    <a:p>
                      <a:r>
                        <a:rPr lang="fr-FR" sz="900" dirty="0"/>
                        <a:t>et -18 ans : 0 €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André BARRE</a:t>
                      </a:r>
                    </a:p>
                    <a:p>
                      <a:r>
                        <a:rPr lang="fr-FR" sz="900" dirty="0"/>
                        <a:t>06 76 48 27 79</a:t>
                      </a:r>
                    </a:p>
                    <a:p>
                      <a:r>
                        <a:rPr lang="fr-FR" sz="900" dirty="0">
                          <a:hlinkClick r:id="rId5"/>
                        </a:rPr>
                        <a:t>andre.barre29@gmail.com</a:t>
                      </a:r>
                      <a:r>
                        <a:rPr lang="fr-FR" sz="900" dirty="0"/>
                        <a:t>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147363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fr-FR" sz="900" dirty="0"/>
                        <a:t>14/09/25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Roc’h des Monts d’</a:t>
                      </a:r>
                      <a:r>
                        <a:rPr lang="fr-FR" sz="9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arré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€</a:t>
                      </a:r>
                    </a:p>
                    <a:p>
                      <a:r>
                        <a:rPr lang="fr-FR" sz="900" dirty="0"/>
                        <a:t>Autres  €</a:t>
                      </a:r>
                    </a:p>
                    <a:p>
                      <a:r>
                        <a:rPr lang="fr-FR" sz="900" dirty="0"/>
                        <a:t>-18 ans : 0€</a:t>
                      </a:r>
                    </a:p>
                    <a:p>
                      <a:endParaRPr lang="fr-FR" sz="9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  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291683999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fr-FR" sz="900" dirty="0"/>
                        <a:t>21/09/25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 29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Route 20 53 75 109km</a:t>
                      </a:r>
                    </a:p>
                    <a:p>
                      <a:r>
                        <a:rPr lang="fr-FR" sz="900" dirty="0"/>
                        <a:t>VTT 20 35 45km</a:t>
                      </a:r>
                    </a:p>
                    <a:p>
                      <a:r>
                        <a:rPr lang="fr-FR" sz="900" dirty="0"/>
                        <a:t>Marche 7km Course à pieds 8 11km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GUIPAVAS CC CODEP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7H30 Halles du Moulin Neuf</a:t>
                      </a:r>
                    </a:p>
                    <a:p>
                      <a:r>
                        <a:rPr lang="fr-FR" sz="900" dirty="0"/>
                        <a:t>Guipavas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10h00</a:t>
                      </a:r>
                    </a:p>
                    <a:p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Fin 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FF vélo  4€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FF vélo -18 ans : 0 €</a:t>
                      </a:r>
                    </a:p>
                    <a:p>
                      <a:r>
                        <a:rPr lang="fr-FR" sz="900" dirty="0"/>
                        <a:t>Autres  7€</a:t>
                      </a:r>
                    </a:p>
                    <a:p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CODEP</a:t>
                      </a:r>
                    </a:p>
                    <a:p>
                      <a:r>
                        <a:rPr lang="fr-FR" sz="900" dirty="0"/>
                        <a:t>02 98 98 75 31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18555984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04704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845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1FB5F38-D671-4360-8F3E-B8E4835FA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895D0D16-0BF2-48D3-9509-9B3F41B349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846838"/>
              </p:ext>
            </p:extLst>
          </p:nvPr>
        </p:nvGraphicFramePr>
        <p:xfrm>
          <a:off x="277869" y="1288832"/>
          <a:ext cx="8435671" cy="1685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8503">
                  <a:extLst>
                    <a:ext uri="{9D8B030D-6E8A-4147-A177-3AD203B41FA5}">
                      <a16:colId xmlns:a16="http://schemas.microsoft.com/office/drawing/2014/main" val="15719593"/>
                    </a:ext>
                  </a:extLst>
                </a:gridCol>
                <a:gridCol w="1243429">
                  <a:extLst>
                    <a:ext uri="{9D8B030D-6E8A-4147-A177-3AD203B41FA5}">
                      <a16:colId xmlns:a16="http://schemas.microsoft.com/office/drawing/2014/main" val="3088021872"/>
                    </a:ext>
                  </a:extLst>
                </a:gridCol>
                <a:gridCol w="1062137">
                  <a:extLst>
                    <a:ext uri="{9D8B030D-6E8A-4147-A177-3AD203B41FA5}">
                      <a16:colId xmlns:a16="http://schemas.microsoft.com/office/drawing/2014/main" val="1697252991"/>
                    </a:ext>
                  </a:extLst>
                </a:gridCol>
                <a:gridCol w="1132781">
                  <a:extLst>
                    <a:ext uri="{9D8B030D-6E8A-4147-A177-3AD203B41FA5}">
                      <a16:colId xmlns:a16="http://schemas.microsoft.com/office/drawing/2014/main" val="325017303"/>
                    </a:ext>
                  </a:extLst>
                </a:gridCol>
                <a:gridCol w="1016071">
                  <a:extLst>
                    <a:ext uri="{9D8B030D-6E8A-4147-A177-3AD203B41FA5}">
                      <a16:colId xmlns:a16="http://schemas.microsoft.com/office/drawing/2014/main" val="1088298643"/>
                    </a:ext>
                  </a:extLst>
                </a:gridCol>
                <a:gridCol w="845459">
                  <a:extLst>
                    <a:ext uri="{9D8B030D-6E8A-4147-A177-3AD203B41FA5}">
                      <a16:colId xmlns:a16="http://schemas.microsoft.com/office/drawing/2014/main" val="2260828655"/>
                    </a:ext>
                  </a:extLst>
                </a:gridCol>
                <a:gridCol w="924923">
                  <a:extLst>
                    <a:ext uri="{9D8B030D-6E8A-4147-A177-3AD203B41FA5}">
                      <a16:colId xmlns:a16="http://schemas.microsoft.com/office/drawing/2014/main" val="2304502624"/>
                    </a:ext>
                  </a:extLst>
                </a:gridCol>
                <a:gridCol w="1572368">
                  <a:extLst>
                    <a:ext uri="{9D8B030D-6E8A-4147-A177-3AD203B41FA5}">
                      <a16:colId xmlns:a16="http://schemas.microsoft.com/office/drawing/2014/main" val="2391885625"/>
                    </a:ext>
                  </a:extLst>
                </a:gridCol>
              </a:tblGrid>
              <a:tr h="325553">
                <a:tc>
                  <a:txBody>
                    <a:bodyPr/>
                    <a:lstStyle/>
                    <a:p>
                      <a:r>
                        <a:rPr lang="fr-FR" sz="800" dirty="0"/>
                        <a:t>DATE 2024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NOM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DISTANCE 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CLUB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HEURE ACCUEIL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HEURE FIN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TARIF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CONTACT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571433529"/>
                  </a:ext>
                </a:extLst>
              </a:tr>
              <a:tr h="697230">
                <a:tc>
                  <a:txBody>
                    <a:bodyPr/>
                    <a:lstStyle/>
                    <a:p>
                      <a:r>
                        <a:rPr lang="fr-FR" sz="900" dirty="0"/>
                        <a:t>28/09/25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La VARZECOISE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VTT 15-30-40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CC ST EVARZEC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7h30 salle Mousterlan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FF vélo : 5 €</a:t>
                      </a:r>
                    </a:p>
                    <a:p>
                      <a:r>
                        <a:rPr lang="fr-FR" sz="800" dirty="0"/>
                        <a:t>- 18 ANS 0€</a:t>
                      </a:r>
                    </a:p>
                    <a:p>
                      <a:r>
                        <a:rPr lang="fr-FR" sz="800" dirty="0"/>
                        <a:t>Autres : 7 €</a:t>
                      </a:r>
                    </a:p>
                    <a:p>
                      <a:r>
                        <a:rPr lang="fr-FR" sz="800" dirty="0"/>
                        <a:t>-16 ans : 0 €</a:t>
                      </a:r>
                    </a:p>
                    <a:p>
                      <a:endParaRPr lang="fr-FR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Cyril MEILLOUIN</a:t>
                      </a:r>
                    </a:p>
                    <a:p>
                      <a:r>
                        <a:rPr lang="fr-FR" sz="800" dirty="0"/>
                        <a:t>06 84 98 60 40</a:t>
                      </a:r>
                    </a:p>
                    <a:p>
                      <a:r>
                        <a:rPr lang="fr-FR" sz="800" dirty="0">
                          <a:hlinkClick r:id="rId2"/>
                        </a:rPr>
                        <a:t>cyrilmeillouin@orange.fr</a:t>
                      </a:r>
                      <a:r>
                        <a:rPr lang="fr-FR" sz="800" dirty="0"/>
                        <a:t>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1286009"/>
                  </a:ext>
                </a:extLst>
              </a:tr>
              <a:tr h="662940">
                <a:tc>
                  <a:txBody>
                    <a:bodyPr/>
                    <a:lstStyle/>
                    <a:p>
                      <a:r>
                        <a:rPr lang="fr-FR" sz="900" dirty="0"/>
                        <a:t>05/10/25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Kemper’ose</a:t>
                      </a:r>
                      <a:r>
                        <a:rPr lang="fr-FR" sz="900" dirty="0"/>
                        <a:t> cyclo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Route 30 50 80km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CRQC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7h30 salle du moulin vert </a:t>
                      </a:r>
                      <a:r>
                        <a:rPr lang="fr-FR" sz="800" dirty="0" err="1"/>
                        <a:t>qper</a:t>
                      </a:r>
                      <a:endParaRPr lang="fr-FR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10h30 accueil</a:t>
                      </a:r>
                    </a:p>
                    <a:p>
                      <a:r>
                        <a:rPr lang="fr-FR" sz="800" dirty="0"/>
                        <a:t>Fin 13h00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FF vélo 4 €</a:t>
                      </a:r>
                    </a:p>
                    <a:p>
                      <a:r>
                        <a:rPr lang="fr-FR" sz="600" dirty="0"/>
                        <a:t>FF vélo -18 ans : 0 €</a:t>
                      </a:r>
                    </a:p>
                    <a:p>
                      <a:r>
                        <a:rPr lang="fr-FR" sz="800" dirty="0"/>
                        <a:t>Autres  : 7€</a:t>
                      </a:r>
                    </a:p>
                    <a:p>
                      <a:r>
                        <a:rPr lang="fr-FR" sz="800" dirty="0"/>
                        <a:t>et -18 ans : 7 €</a:t>
                      </a:r>
                    </a:p>
                    <a:p>
                      <a:endParaRPr lang="fr-FR" sz="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ZAROUF Abdel</a:t>
                      </a:r>
                    </a:p>
                    <a:p>
                      <a:r>
                        <a:rPr lang="fr-FR" sz="800" dirty="0"/>
                        <a:t>06 52 63 49 80</a:t>
                      </a:r>
                    </a:p>
                    <a:p>
                      <a:r>
                        <a:rPr lang="fr-FR" sz="800" dirty="0">
                          <a:hlinkClick r:id="rId3"/>
                        </a:rPr>
                        <a:t>president.du.crqc@gmail.com</a:t>
                      </a:r>
                      <a:endParaRPr lang="fr-FR" sz="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32776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183126"/>
      </p:ext>
    </p:extLst>
  </p:cSld>
  <p:clrMapOvr>
    <a:masterClrMapping/>
  </p:clrMapOvr>
</p:sld>
</file>

<file path=ppt/theme/theme1.xml><?xml version="1.0" encoding="utf-8"?>
<a:theme xmlns:a="http://schemas.openxmlformats.org/drawingml/2006/main" name="FadeVTI">
  <a:themeElements>
    <a:clrScheme name="gradient">
      <a:dk1>
        <a:sysClr val="windowText" lastClr="000000"/>
      </a:dk1>
      <a:lt1>
        <a:sysClr val="window" lastClr="FFFFFF"/>
      </a:lt1>
      <a:dk2>
        <a:srgbClr val="203040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DA2A69"/>
      </a:accent6>
      <a:hlink>
        <a:srgbClr val="3E8FF1"/>
      </a:hlink>
      <a:folHlink>
        <a:srgbClr val="939393"/>
      </a:folHlink>
    </a:clrScheme>
    <a:fontScheme name="Custom 49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deVTI" id="{1194088A-B135-4437-9FD8-7466BBC13A13}" vid="{B787DE2F-1995-45D8-A8E2-6B5CC521AC5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E480F86-A978-4060-BF60-56AAB322FD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7C683C-DA35-4A0E-ADD0-CC297892D8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239BB0-53B8-40A5-8BB9-15D2ED1AEBC9}">
  <ds:schemaRefs>
    <ds:schemaRef ds:uri="71af3243-3dd4-4a8d-8c0d-dd76da1f02a5"/>
    <ds:schemaRef ds:uri="230e9df3-be65-4c73-a93b-d1236ebd677e"/>
    <ds:schemaRef ds:uri="16c05727-aa75-4e4a-9b5f-8a80a1165891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http://www.w3.org/XML/1998/namespace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1071</TotalTime>
  <Words>2040</Words>
  <Application>Microsoft Office PowerPoint</Application>
  <PresentationFormat>Affichage à l'écran (4:3)</PresentationFormat>
  <Paragraphs>634</Paragraphs>
  <Slides>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Aharoni</vt:lpstr>
      <vt:lpstr>Arial</vt:lpstr>
      <vt:lpstr>Avenir Next LT Pro</vt:lpstr>
      <vt:lpstr>Calibri</vt:lpstr>
      <vt:lpstr>FadeVTI</vt:lpstr>
      <vt:lpstr>Calendrier des randonnées 2025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René LE LOC'H</cp:lastModifiedBy>
  <cp:revision>381</cp:revision>
  <cp:lastPrinted>2024-11-08T08:35:40Z</cp:lastPrinted>
  <dcterms:created xsi:type="dcterms:W3CDTF">2023-10-04T10:10:36Z</dcterms:created>
  <dcterms:modified xsi:type="dcterms:W3CDTF">2025-02-07T11:35:44Z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